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89" r:id="rId5"/>
    <p:sldId id="291" r:id="rId6"/>
    <p:sldId id="301" r:id="rId7"/>
    <p:sldId id="376" r:id="rId8"/>
    <p:sldId id="312" r:id="rId9"/>
    <p:sldId id="371" r:id="rId10"/>
    <p:sldId id="318" r:id="rId11"/>
    <p:sldId id="374" r:id="rId12"/>
    <p:sldId id="372" r:id="rId13"/>
    <p:sldId id="373" r:id="rId14"/>
    <p:sldId id="375" r:id="rId15"/>
    <p:sldId id="359"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199517-3CEF-7C5D-B702-F1A6A3F166BE}" name="Christiaan Hof" initials="" userId="S::ChristiaanHof@edu-suite.com::ad97f6cb-cabe-428f-8ee3-88b95ee23f05" providerId="AD"/>
  <p188:author id="{ECCED23E-52F0-B6F8-3743-70E6B73E7106}" name="Martijn Timman" initials="MT" userId="S::MartijnTimman@edu-suite.com::c9cf7721-dfb7-4ecc-adf9-ccfee1c5e19c" providerId="AD"/>
  <p188:author id="{3A0D1687-F995-DABF-AA3C-16147DBACD22}" name="Christiaan Hof" initials="CH" userId="S::christiaanhof@edu-suite.com::ad97f6cb-cabe-428f-8ee3-88b95ee23f05" providerId="AD"/>
  <p188:author id="{4D4E47D1-5AFA-D800-6EB6-17B367DB89ED}" name="Marco ter Voorde" initials="" userId="S::marcotervoorde@eduhint.nl::215f7912-b225-48c2-bc92-9ece5f9dc535" providerId="AD"/>
  <p188:author id="{3D7078D2-B271-3F08-369E-C0292CBBF2C1}" name="Martijn Timman" initials="MT" userId="S::martijntimman@edu-suite.com::c9cf7721-dfb7-4ecc-adf9-ccfee1c5e1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00"/>
    <a:srgbClr val="951ABE"/>
    <a:srgbClr val="0000FF"/>
    <a:srgbClr val="FF4040"/>
    <a:srgbClr val="FFA500"/>
    <a:srgbClr val="FFFFFF"/>
    <a:srgbClr val="414B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59CC1D-7CBF-EF2A-6228-604A0853637B}" v="1241" dt="2025-02-12T19:38:00.7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608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E25B2-7FA4-4BC6-AD73-A756E1B472F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2758BE5-0200-455A-AABE-F948AF78CA40}">
      <dgm:prSet/>
      <dgm:spPr/>
      <dgm:t>
        <a:bodyPr/>
        <a:lstStyle/>
        <a:p>
          <a:r>
            <a:rPr lang="en-US" dirty="0"/>
            <a:t>Actua.ml </a:t>
          </a:r>
          <a:r>
            <a:rPr lang="en-US" dirty="0" err="1"/>
            <a:t>kiest</a:t>
          </a:r>
          <a:r>
            <a:rPr lang="en-US" dirty="0"/>
            <a:t> </a:t>
          </a:r>
          <a:r>
            <a:rPr lang="en-US" dirty="0" err="1"/>
            <a:t>voor</a:t>
          </a:r>
          <a:r>
            <a:rPr lang="en-US" dirty="0"/>
            <a:t> </a:t>
          </a:r>
          <a:r>
            <a:rPr lang="en-US" b="1" dirty="0"/>
            <a:t>Edu-Suite</a:t>
          </a:r>
          <a:r>
            <a:rPr lang="en-US" dirty="0"/>
            <a:t> om </a:t>
          </a:r>
          <a:r>
            <a:rPr lang="en-US" dirty="0" err="1"/>
            <a:t>docenten</a:t>
          </a:r>
          <a:r>
            <a:rPr lang="en-US" dirty="0"/>
            <a:t> </a:t>
          </a:r>
          <a:r>
            <a:rPr lang="en-US" dirty="0" err="1"/>
            <a:t>en</a:t>
          </a:r>
          <a:r>
            <a:rPr lang="en-US" dirty="0"/>
            <a:t> </a:t>
          </a:r>
          <a:r>
            <a:rPr lang="en-US" dirty="0" err="1"/>
            <a:t>leerlingen</a:t>
          </a:r>
          <a:r>
            <a:rPr lang="en-US" dirty="0"/>
            <a:t> </a:t>
          </a:r>
          <a:r>
            <a:rPr lang="en-US" dirty="0" err="1"/>
            <a:t>optimaal</a:t>
          </a:r>
          <a:r>
            <a:rPr lang="en-US" dirty="0"/>
            <a:t> </a:t>
          </a:r>
          <a:r>
            <a:rPr lang="en-US" dirty="0" err="1"/>
            <a:t>te</a:t>
          </a:r>
          <a:r>
            <a:rPr lang="en-US" dirty="0"/>
            <a:t> </a:t>
          </a:r>
          <a:r>
            <a:rPr lang="en-US" dirty="0" err="1"/>
            <a:t>ondersteunen</a:t>
          </a:r>
          <a:r>
            <a:rPr lang="en-US" dirty="0"/>
            <a:t> met </a:t>
          </a:r>
          <a:r>
            <a:rPr lang="en-US" dirty="0" err="1"/>
            <a:t>een</a:t>
          </a:r>
          <a:r>
            <a:rPr lang="en-US" dirty="0"/>
            <a:t> </a:t>
          </a:r>
          <a:r>
            <a:rPr lang="en-US" dirty="0" err="1"/>
            <a:t>krachtige</a:t>
          </a:r>
          <a:r>
            <a:rPr lang="en-US" dirty="0"/>
            <a:t>, </a:t>
          </a:r>
          <a:r>
            <a:rPr lang="en-US" dirty="0" err="1"/>
            <a:t>efficiënte</a:t>
          </a:r>
          <a:r>
            <a:rPr lang="en-US" dirty="0"/>
            <a:t> </a:t>
          </a:r>
          <a:r>
            <a:rPr lang="en-US" dirty="0" err="1"/>
            <a:t>en</a:t>
          </a:r>
          <a:r>
            <a:rPr lang="en-US" dirty="0"/>
            <a:t> </a:t>
          </a:r>
          <a:r>
            <a:rPr lang="en-US" dirty="0" err="1"/>
            <a:t>interactieve</a:t>
          </a:r>
          <a:r>
            <a:rPr lang="en-US" dirty="0"/>
            <a:t> EdTech-</a:t>
          </a:r>
          <a:r>
            <a:rPr lang="en-US" dirty="0" err="1"/>
            <a:t>oplossing</a:t>
          </a:r>
          <a:r>
            <a:rPr lang="en-US" dirty="0"/>
            <a:t>.</a:t>
          </a:r>
        </a:p>
      </dgm:t>
    </dgm:pt>
    <dgm:pt modelId="{367A219C-D209-4669-8911-13BA2E25EA3E}" type="parTrans" cxnId="{579A95F7-5905-4232-937B-2C1B06BFBD3D}">
      <dgm:prSet/>
      <dgm:spPr/>
      <dgm:t>
        <a:bodyPr/>
        <a:lstStyle/>
        <a:p>
          <a:endParaRPr lang="en-US"/>
        </a:p>
      </dgm:t>
    </dgm:pt>
    <dgm:pt modelId="{0AD01651-3918-47BE-BEA2-24185586DF5A}" type="sibTrans" cxnId="{579A95F7-5905-4232-937B-2C1B06BFBD3D}">
      <dgm:prSet/>
      <dgm:spPr/>
      <dgm:t>
        <a:bodyPr/>
        <a:lstStyle/>
        <a:p>
          <a:endParaRPr lang="en-US"/>
        </a:p>
      </dgm:t>
    </dgm:pt>
    <dgm:pt modelId="{7C4EF442-5819-477B-9A20-615143C323BF}">
      <dgm:prSet/>
      <dgm:spPr/>
      <dgm:t>
        <a:bodyPr/>
        <a:lstStyle/>
        <a:p>
          <a:pPr rtl="0"/>
          <a:r>
            <a:rPr lang="en-US" dirty="0"/>
            <a:t>🔹 </a:t>
          </a:r>
          <a:r>
            <a:rPr lang="en-US" b="1" dirty="0" err="1"/>
            <a:t>Waarom</a:t>
          </a:r>
          <a:r>
            <a:rPr lang="en-US" b="1" dirty="0"/>
            <a:t> Edu-Suite?</a:t>
          </a:r>
          <a:br>
            <a:rPr lang="en-US" b="0" dirty="0"/>
          </a:br>
          <a:r>
            <a:rPr lang="en-US" b="0" dirty="0" err="1"/>
            <a:t>Slimme</a:t>
          </a:r>
          <a:r>
            <a:rPr lang="en-US" b="0" dirty="0"/>
            <a:t> tools </a:t>
          </a:r>
          <a:r>
            <a:rPr lang="en-US" b="0" dirty="0" err="1"/>
            <a:t>zoals</a:t>
          </a:r>
          <a:r>
            <a:rPr lang="en-US" b="0" dirty="0"/>
            <a:t> </a:t>
          </a:r>
          <a:r>
            <a:rPr lang="en-US" b="0" dirty="0" err="1"/>
            <a:t>voortgangsregistratie</a:t>
          </a:r>
          <a:r>
            <a:rPr lang="en-US" b="0" dirty="0"/>
            <a:t>, </a:t>
          </a:r>
          <a:r>
            <a:rPr lang="en-US" b="0" dirty="0" err="1"/>
            <a:t>interactieve</a:t>
          </a:r>
          <a:r>
            <a:rPr lang="en-US" b="0" dirty="0"/>
            <a:t> </a:t>
          </a:r>
          <a:r>
            <a:rPr lang="en-US" b="0" dirty="0" err="1"/>
            <a:t>werkvormen</a:t>
          </a:r>
          <a:r>
            <a:rPr lang="en-US" b="0" dirty="0"/>
            <a:t> </a:t>
          </a:r>
          <a:r>
            <a:rPr lang="en-US" b="0" dirty="0" err="1"/>
            <a:t>en</a:t>
          </a:r>
          <a:r>
            <a:rPr lang="en-US" b="0" dirty="0"/>
            <a:t> </a:t>
          </a:r>
          <a:r>
            <a:rPr lang="en-US" b="0" dirty="0" err="1"/>
            <a:t>directe</a:t>
          </a:r>
          <a:r>
            <a:rPr lang="en-US" b="0" dirty="0"/>
            <a:t> feedback </a:t>
          </a:r>
          <a:r>
            <a:rPr lang="en-US" b="0" dirty="0" err="1"/>
            <a:t>brengen</a:t>
          </a:r>
          <a:r>
            <a:rPr lang="en-US" b="0" dirty="0"/>
            <a:t> </a:t>
          </a:r>
          <a:r>
            <a:rPr lang="en-US" b="0" dirty="0" err="1"/>
            <a:t>maatschappijleer</a:t>
          </a:r>
          <a:r>
            <a:rPr lang="en-US" b="0" dirty="0"/>
            <a:t> tot </a:t>
          </a:r>
          <a:r>
            <a:rPr lang="en-US" b="0" dirty="0" err="1"/>
            <a:t>leven</a:t>
          </a:r>
          <a:r>
            <a:rPr lang="en-US" b="0" dirty="0"/>
            <a:t>. </a:t>
          </a:r>
          <a:r>
            <a:rPr lang="en-US" b="0" dirty="0" err="1"/>
            <a:t>Docenten</a:t>
          </a:r>
          <a:r>
            <a:rPr lang="en-US" b="0" dirty="0"/>
            <a:t> </a:t>
          </a:r>
          <a:r>
            <a:rPr lang="en-US" b="0" dirty="0" err="1"/>
            <a:t>besparen</a:t>
          </a:r>
          <a:r>
            <a:rPr lang="en-US" b="0" dirty="0"/>
            <a:t> </a:t>
          </a:r>
          <a:r>
            <a:rPr lang="en-US" b="0" dirty="0" err="1"/>
            <a:t>tijd</a:t>
          </a:r>
          <a:r>
            <a:rPr lang="en-US" b="0" dirty="0"/>
            <a:t>, </a:t>
          </a:r>
          <a:r>
            <a:rPr lang="en-US" b="0" dirty="0" err="1"/>
            <a:t>leerlingen</a:t>
          </a:r>
          <a:r>
            <a:rPr lang="en-US" b="0" dirty="0"/>
            <a:t> </a:t>
          </a:r>
          <a:r>
            <a:rPr lang="en-US" b="0" dirty="0" err="1"/>
            <a:t>leren</a:t>
          </a:r>
          <a:r>
            <a:rPr lang="en-US" b="0" dirty="0"/>
            <a:t> </a:t>
          </a:r>
          <a:r>
            <a:rPr lang="en-US" b="0" dirty="0" err="1"/>
            <a:t>actiever</a:t>
          </a:r>
          <a:r>
            <a:rPr lang="en-US" b="0" dirty="0"/>
            <a:t>. </a:t>
          </a:r>
          <a:endParaRPr lang="en-US" b="1" dirty="0"/>
        </a:p>
      </dgm:t>
    </dgm:pt>
    <dgm:pt modelId="{C7A3BA54-C721-4F11-8A28-42374A5E4E53}" type="parTrans" cxnId="{9236005E-5E3B-4695-90C3-3B725408BAD0}">
      <dgm:prSet/>
      <dgm:spPr/>
      <dgm:t>
        <a:bodyPr/>
        <a:lstStyle/>
        <a:p>
          <a:endParaRPr lang="en-US"/>
        </a:p>
      </dgm:t>
    </dgm:pt>
    <dgm:pt modelId="{89693772-57F3-43AA-AE81-93C6FE7373DC}" type="sibTrans" cxnId="{9236005E-5E3B-4695-90C3-3B725408BAD0}">
      <dgm:prSet/>
      <dgm:spPr/>
      <dgm:t>
        <a:bodyPr/>
        <a:lstStyle/>
        <a:p>
          <a:endParaRPr lang="en-US"/>
        </a:p>
      </dgm:t>
    </dgm:pt>
    <dgm:pt modelId="{F8C261C8-4BC7-45EE-9819-F3F9A66EA856}">
      <dgm:prSet/>
      <dgm:spPr/>
      <dgm:t>
        <a:bodyPr/>
        <a:lstStyle/>
        <a:p>
          <a:r>
            <a:rPr lang="en-US" dirty="0"/>
            <a:t>🔹 </a:t>
          </a:r>
          <a:r>
            <a:rPr lang="en-US" b="1" dirty="0"/>
            <a:t>Het </a:t>
          </a:r>
          <a:r>
            <a:rPr lang="en-US" b="1" dirty="0" err="1"/>
            <a:t>resultaat</a:t>
          </a:r>
          <a:r>
            <a:rPr lang="en-US" b="1" dirty="0"/>
            <a:t>?</a:t>
          </a:r>
          <a:br>
            <a:rPr lang="en-US" b="1" dirty="0"/>
          </a:br>
          <a:r>
            <a:rPr lang="en-US" b="0" dirty="0"/>
            <a:t>Een moderne, flexibele methode die perfect aansluit bij VMBO. Minder administratie, meer grip, betere leerresultaten.</a:t>
          </a:r>
          <a:r>
            <a:rPr lang="en-US" dirty="0"/>
            <a:t> 🚀</a:t>
          </a:r>
        </a:p>
      </dgm:t>
    </dgm:pt>
    <dgm:pt modelId="{4D38B354-F18D-4BCA-871C-3BBBED51FF4F}" type="parTrans" cxnId="{5A5B3C62-A661-4560-B630-F5F0300FFCBC}">
      <dgm:prSet/>
      <dgm:spPr/>
      <dgm:t>
        <a:bodyPr/>
        <a:lstStyle/>
        <a:p>
          <a:endParaRPr lang="en-US"/>
        </a:p>
      </dgm:t>
    </dgm:pt>
    <dgm:pt modelId="{67EAF0EE-6369-40D7-A6AC-8F6412C19BF9}" type="sibTrans" cxnId="{5A5B3C62-A661-4560-B630-F5F0300FFCBC}">
      <dgm:prSet/>
      <dgm:spPr/>
      <dgm:t>
        <a:bodyPr/>
        <a:lstStyle/>
        <a:p>
          <a:endParaRPr lang="en-US"/>
        </a:p>
      </dgm:t>
    </dgm:pt>
    <dgm:pt modelId="{65463600-1E6E-4813-8A7B-4FC4BB81BE2B}" type="pres">
      <dgm:prSet presAssocID="{80BE25B2-7FA4-4BC6-AD73-A756E1B472FE}" presName="hierChild1" presStyleCnt="0">
        <dgm:presLayoutVars>
          <dgm:chPref val="1"/>
          <dgm:dir/>
          <dgm:animOne val="branch"/>
          <dgm:animLvl val="lvl"/>
          <dgm:resizeHandles/>
        </dgm:presLayoutVars>
      </dgm:prSet>
      <dgm:spPr/>
    </dgm:pt>
    <dgm:pt modelId="{FB3A5A36-1256-4AF1-A09A-9EE248A169F7}" type="pres">
      <dgm:prSet presAssocID="{92758BE5-0200-455A-AABE-F948AF78CA40}" presName="hierRoot1" presStyleCnt="0"/>
      <dgm:spPr/>
    </dgm:pt>
    <dgm:pt modelId="{738BE768-AB05-4EBB-892A-0E8AF3BDB897}" type="pres">
      <dgm:prSet presAssocID="{92758BE5-0200-455A-AABE-F948AF78CA40}" presName="composite" presStyleCnt="0"/>
      <dgm:spPr/>
    </dgm:pt>
    <dgm:pt modelId="{3CA1E2B8-6456-4433-BD13-91AED0A8F141}" type="pres">
      <dgm:prSet presAssocID="{92758BE5-0200-455A-AABE-F948AF78CA40}" presName="background" presStyleLbl="node0" presStyleIdx="0" presStyleCnt="3"/>
      <dgm:spPr/>
    </dgm:pt>
    <dgm:pt modelId="{7B44AB9D-4ADC-4486-87E7-6CAB0C77A605}" type="pres">
      <dgm:prSet presAssocID="{92758BE5-0200-455A-AABE-F948AF78CA40}" presName="text" presStyleLbl="fgAcc0" presStyleIdx="0" presStyleCnt="3">
        <dgm:presLayoutVars>
          <dgm:chPref val="3"/>
        </dgm:presLayoutVars>
      </dgm:prSet>
      <dgm:spPr/>
    </dgm:pt>
    <dgm:pt modelId="{26CD039D-DE15-4F9D-8732-893A783861C1}" type="pres">
      <dgm:prSet presAssocID="{92758BE5-0200-455A-AABE-F948AF78CA40}" presName="hierChild2" presStyleCnt="0"/>
      <dgm:spPr/>
    </dgm:pt>
    <dgm:pt modelId="{9FA4BE1A-9BEF-4582-9EF5-B8D835CEF09E}" type="pres">
      <dgm:prSet presAssocID="{7C4EF442-5819-477B-9A20-615143C323BF}" presName="hierRoot1" presStyleCnt="0"/>
      <dgm:spPr/>
    </dgm:pt>
    <dgm:pt modelId="{F169472E-1278-4334-B4E5-DD86CC3EC104}" type="pres">
      <dgm:prSet presAssocID="{7C4EF442-5819-477B-9A20-615143C323BF}" presName="composite" presStyleCnt="0"/>
      <dgm:spPr/>
    </dgm:pt>
    <dgm:pt modelId="{C5BEBD9D-8377-4230-A914-825F2AF42EDD}" type="pres">
      <dgm:prSet presAssocID="{7C4EF442-5819-477B-9A20-615143C323BF}" presName="background" presStyleLbl="node0" presStyleIdx="1" presStyleCnt="3"/>
      <dgm:spPr/>
    </dgm:pt>
    <dgm:pt modelId="{32DDE28B-C842-428E-9A5A-EE87D3C299E0}" type="pres">
      <dgm:prSet presAssocID="{7C4EF442-5819-477B-9A20-615143C323BF}" presName="text" presStyleLbl="fgAcc0" presStyleIdx="1" presStyleCnt="3">
        <dgm:presLayoutVars>
          <dgm:chPref val="3"/>
        </dgm:presLayoutVars>
      </dgm:prSet>
      <dgm:spPr/>
    </dgm:pt>
    <dgm:pt modelId="{F201EDA8-16D8-4750-8880-5FE0BE148C89}" type="pres">
      <dgm:prSet presAssocID="{7C4EF442-5819-477B-9A20-615143C323BF}" presName="hierChild2" presStyleCnt="0"/>
      <dgm:spPr/>
    </dgm:pt>
    <dgm:pt modelId="{6C795A55-B480-4CBA-809C-5374BA88848A}" type="pres">
      <dgm:prSet presAssocID="{F8C261C8-4BC7-45EE-9819-F3F9A66EA856}" presName="hierRoot1" presStyleCnt="0"/>
      <dgm:spPr/>
    </dgm:pt>
    <dgm:pt modelId="{1CF72AFE-6B3C-4957-BA44-652EA5099A27}" type="pres">
      <dgm:prSet presAssocID="{F8C261C8-4BC7-45EE-9819-F3F9A66EA856}" presName="composite" presStyleCnt="0"/>
      <dgm:spPr/>
    </dgm:pt>
    <dgm:pt modelId="{87AB017B-E1C4-4A67-BF39-C8ADA59CF588}" type="pres">
      <dgm:prSet presAssocID="{F8C261C8-4BC7-45EE-9819-F3F9A66EA856}" presName="background" presStyleLbl="node0" presStyleIdx="2" presStyleCnt="3"/>
      <dgm:spPr/>
    </dgm:pt>
    <dgm:pt modelId="{58EA4105-91E0-4BF0-BF1A-9CB84B5D01D5}" type="pres">
      <dgm:prSet presAssocID="{F8C261C8-4BC7-45EE-9819-F3F9A66EA856}" presName="text" presStyleLbl="fgAcc0" presStyleIdx="2" presStyleCnt="3">
        <dgm:presLayoutVars>
          <dgm:chPref val="3"/>
        </dgm:presLayoutVars>
      </dgm:prSet>
      <dgm:spPr/>
    </dgm:pt>
    <dgm:pt modelId="{6308BBFA-EC59-4E1E-980F-BC4F25A0DA67}" type="pres">
      <dgm:prSet presAssocID="{F8C261C8-4BC7-45EE-9819-F3F9A66EA856}" presName="hierChild2" presStyleCnt="0"/>
      <dgm:spPr/>
    </dgm:pt>
  </dgm:ptLst>
  <dgm:cxnLst>
    <dgm:cxn modelId="{877CDB12-3D5C-4DDB-AC6B-B4E766272FCC}" type="presOf" srcId="{92758BE5-0200-455A-AABE-F948AF78CA40}" destId="{7B44AB9D-4ADC-4486-87E7-6CAB0C77A605}" srcOrd="0" destOrd="0" presId="urn:microsoft.com/office/officeart/2005/8/layout/hierarchy1"/>
    <dgm:cxn modelId="{9236005E-5E3B-4695-90C3-3B725408BAD0}" srcId="{80BE25B2-7FA4-4BC6-AD73-A756E1B472FE}" destId="{7C4EF442-5819-477B-9A20-615143C323BF}" srcOrd="1" destOrd="0" parTransId="{C7A3BA54-C721-4F11-8A28-42374A5E4E53}" sibTransId="{89693772-57F3-43AA-AE81-93C6FE7373DC}"/>
    <dgm:cxn modelId="{5A5B3C62-A661-4560-B630-F5F0300FFCBC}" srcId="{80BE25B2-7FA4-4BC6-AD73-A756E1B472FE}" destId="{F8C261C8-4BC7-45EE-9819-F3F9A66EA856}" srcOrd="2" destOrd="0" parTransId="{4D38B354-F18D-4BCA-871C-3BBBED51FF4F}" sibTransId="{67EAF0EE-6369-40D7-A6AC-8F6412C19BF9}"/>
    <dgm:cxn modelId="{64B27C44-01CB-4C2C-AB03-732A4B9A927C}" type="presOf" srcId="{80BE25B2-7FA4-4BC6-AD73-A756E1B472FE}" destId="{65463600-1E6E-4813-8A7B-4FC4BB81BE2B}" srcOrd="0" destOrd="0" presId="urn:microsoft.com/office/officeart/2005/8/layout/hierarchy1"/>
    <dgm:cxn modelId="{3B9BF94A-3EFC-4F29-95A1-FDDBCC8AE78E}" type="presOf" srcId="{7C4EF442-5819-477B-9A20-615143C323BF}" destId="{32DDE28B-C842-428E-9A5A-EE87D3C299E0}" srcOrd="0" destOrd="0" presId="urn:microsoft.com/office/officeart/2005/8/layout/hierarchy1"/>
    <dgm:cxn modelId="{C3F581DC-86BC-42F0-881A-620E84754E0B}" type="presOf" srcId="{F8C261C8-4BC7-45EE-9819-F3F9A66EA856}" destId="{58EA4105-91E0-4BF0-BF1A-9CB84B5D01D5}" srcOrd="0" destOrd="0" presId="urn:microsoft.com/office/officeart/2005/8/layout/hierarchy1"/>
    <dgm:cxn modelId="{579A95F7-5905-4232-937B-2C1B06BFBD3D}" srcId="{80BE25B2-7FA4-4BC6-AD73-A756E1B472FE}" destId="{92758BE5-0200-455A-AABE-F948AF78CA40}" srcOrd="0" destOrd="0" parTransId="{367A219C-D209-4669-8911-13BA2E25EA3E}" sibTransId="{0AD01651-3918-47BE-BEA2-24185586DF5A}"/>
    <dgm:cxn modelId="{886852D3-B9AE-4428-8B30-D08A3D9CBCF0}" type="presParOf" srcId="{65463600-1E6E-4813-8A7B-4FC4BB81BE2B}" destId="{FB3A5A36-1256-4AF1-A09A-9EE248A169F7}" srcOrd="0" destOrd="0" presId="urn:microsoft.com/office/officeart/2005/8/layout/hierarchy1"/>
    <dgm:cxn modelId="{D90D0575-23C3-40B0-B711-F321603D9085}" type="presParOf" srcId="{FB3A5A36-1256-4AF1-A09A-9EE248A169F7}" destId="{738BE768-AB05-4EBB-892A-0E8AF3BDB897}" srcOrd="0" destOrd="0" presId="urn:microsoft.com/office/officeart/2005/8/layout/hierarchy1"/>
    <dgm:cxn modelId="{F4AD08AC-9E08-4BDA-9724-5EE2B1666372}" type="presParOf" srcId="{738BE768-AB05-4EBB-892A-0E8AF3BDB897}" destId="{3CA1E2B8-6456-4433-BD13-91AED0A8F141}" srcOrd="0" destOrd="0" presId="urn:microsoft.com/office/officeart/2005/8/layout/hierarchy1"/>
    <dgm:cxn modelId="{19A7782E-58A7-4122-8B84-4AEC7E4236E6}" type="presParOf" srcId="{738BE768-AB05-4EBB-892A-0E8AF3BDB897}" destId="{7B44AB9D-4ADC-4486-87E7-6CAB0C77A605}" srcOrd="1" destOrd="0" presId="urn:microsoft.com/office/officeart/2005/8/layout/hierarchy1"/>
    <dgm:cxn modelId="{5FDA975C-BC96-4DB6-86F5-A137879ED4ED}" type="presParOf" srcId="{FB3A5A36-1256-4AF1-A09A-9EE248A169F7}" destId="{26CD039D-DE15-4F9D-8732-893A783861C1}" srcOrd="1" destOrd="0" presId="urn:microsoft.com/office/officeart/2005/8/layout/hierarchy1"/>
    <dgm:cxn modelId="{25703295-5F13-4DF6-A7B9-28355DA45823}" type="presParOf" srcId="{65463600-1E6E-4813-8A7B-4FC4BB81BE2B}" destId="{9FA4BE1A-9BEF-4582-9EF5-B8D835CEF09E}" srcOrd="1" destOrd="0" presId="urn:microsoft.com/office/officeart/2005/8/layout/hierarchy1"/>
    <dgm:cxn modelId="{03DD5D76-01A4-4210-A2F4-4B1578A907C1}" type="presParOf" srcId="{9FA4BE1A-9BEF-4582-9EF5-B8D835CEF09E}" destId="{F169472E-1278-4334-B4E5-DD86CC3EC104}" srcOrd="0" destOrd="0" presId="urn:microsoft.com/office/officeart/2005/8/layout/hierarchy1"/>
    <dgm:cxn modelId="{885B873C-0EB9-473E-9C20-D8821A5E513C}" type="presParOf" srcId="{F169472E-1278-4334-B4E5-DD86CC3EC104}" destId="{C5BEBD9D-8377-4230-A914-825F2AF42EDD}" srcOrd="0" destOrd="0" presId="urn:microsoft.com/office/officeart/2005/8/layout/hierarchy1"/>
    <dgm:cxn modelId="{537157BE-2D54-43C8-85F0-5000D1ECB1D0}" type="presParOf" srcId="{F169472E-1278-4334-B4E5-DD86CC3EC104}" destId="{32DDE28B-C842-428E-9A5A-EE87D3C299E0}" srcOrd="1" destOrd="0" presId="urn:microsoft.com/office/officeart/2005/8/layout/hierarchy1"/>
    <dgm:cxn modelId="{BA8F87B5-3102-4758-9C2D-C44374C967B4}" type="presParOf" srcId="{9FA4BE1A-9BEF-4582-9EF5-B8D835CEF09E}" destId="{F201EDA8-16D8-4750-8880-5FE0BE148C89}" srcOrd="1" destOrd="0" presId="urn:microsoft.com/office/officeart/2005/8/layout/hierarchy1"/>
    <dgm:cxn modelId="{3436EEBF-B7E6-46BF-A463-F4C5C9AB8950}" type="presParOf" srcId="{65463600-1E6E-4813-8A7B-4FC4BB81BE2B}" destId="{6C795A55-B480-4CBA-809C-5374BA88848A}" srcOrd="2" destOrd="0" presId="urn:microsoft.com/office/officeart/2005/8/layout/hierarchy1"/>
    <dgm:cxn modelId="{D68FB9A8-D73E-4474-97F1-1B894ADEB224}" type="presParOf" srcId="{6C795A55-B480-4CBA-809C-5374BA88848A}" destId="{1CF72AFE-6B3C-4957-BA44-652EA5099A27}" srcOrd="0" destOrd="0" presId="urn:microsoft.com/office/officeart/2005/8/layout/hierarchy1"/>
    <dgm:cxn modelId="{1D7BEB80-AC9C-40DF-8ADB-7E918BB76806}" type="presParOf" srcId="{1CF72AFE-6B3C-4957-BA44-652EA5099A27}" destId="{87AB017B-E1C4-4A67-BF39-C8ADA59CF588}" srcOrd="0" destOrd="0" presId="urn:microsoft.com/office/officeart/2005/8/layout/hierarchy1"/>
    <dgm:cxn modelId="{C865D8BE-76A0-4194-BD6A-FE51B605FB97}" type="presParOf" srcId="{1CF72AFE-6B3C-4957-BA44-652EA5099A27}" destId="{58EA4105-91E0-4BF0-BF1A-9CB84B5D01D5}" srcOrd="1" destOrd="0" presId="urn:microsoft.com/office/officeart/2005/8/layout/hierarchy1"/>
    <dgm:cxn modelId="{EEED3B79-1FF5-4932-8448-193C4F3CEAD7}" type="presParOf" srcId="{6C795A55-B480-4CBA-809C-5374BA88848A}" destId="{6308BBFA-EC59-4E1E-980F-BC4F25A0DA6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1E2B8-6456-4433-BD13-91AED0A8F141}">
      <dsp:nvSpPr>
        <dsp:cNvPr id="0" name=""/>
        <dsp:cNvSpPr/>
      </dsp:nvSpPr>
      <dsp:spPr>
        <a:xfrm>
          <a:off x="0" y="563576"/>
          <a:ext cx="2717105" cy="17253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4AB9D-4ADC-4486-87E7-6CAB0C77A605}">
      <dsp:nvSpPr>
        <dsp:cNvPr id="0" name=""/>
        <dsp:cNvSpPr/>
      </dsp:nvSpPr>
      <dsp:spPr>
        <a:xfrm>
          <a:off x="301900" y="850382"/>
          <a:ext cx="2717105" cy="17253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Actua.ml </a:t>
          </a:r>
          <a:r>
            <a:rPr lang="en-US" sz="1400" kern="1200" dirty="0" err="1"/>
            <a:t>kiest</a:t>
          </a:r>
          <a:r>
            <a:rPr lang="en-US" sz="1400" kern="1200" dirty="0"/>
            <a:t> </a:t>
          </a:r>
          <a:r>
            <a:rPr lang="en-US" sz="1400" kern="1200" dirty="0" err="1"/>
            <a:t>voor</a:t>
          </a:r>
          <a:r>
            <a:rPr lang="en-US" sz="1400" kern="1200" dirty="0"/>
            <a:t> </a:t>
          </a:r>
          <a:r>
            <a:rPr lang="en-US" sz="1400" b="1" kern="1200" dirty="0"/>
            <a:t>Edu-Suite</a:t>
          </a:r>
          <a:r>
            <a:rPr lang="en-US" sz="1400" kern="1200" dirty="0"/>
            <a:t> om </a:t>
          </a:r>
          <a:r>
            <a:rPr lang="en-US" sz="1400" kern="1200" dirty="0" err="1"/>
            <a:t>docenten</a:t>
          </a:r>
          <a:r>
            <a:rPr lang="en-US" sz="1400" kern="1200" dirty="0"/>
            <a:t> </a:t>
          </a:r>
          <a:r>
            <a:rPr lang="en-US" sz="1400" kern="1200" dirty="0" err="1"/>
            <a:t>en</a:t>
          </a:r>
          <a:r>
            <a:rPr lang="en-US" sz="1400" kern="1200" dirty="0"/>
            <a:t> </a:t>
          </a:r>
          <a:r>
            <a:rPr lang="en-US" sz="1400" kern="1200" dirty="0" err="1"/>
            <a:t>leerlingen</a:t>
          </a:r>
          <a:r>
            <a:rPr lang="en-US" sz="1400" kern="1200" dirty="0"/>
            <a:t> </a:t>
          </a:r>
          <a:r>
            <a:rPr lang="en-US" sz="1400" kern="1200" dirty="0" err="1"/>
            <a:t>optimaal</a:t>
          </a:r>
          <a:r>
            <a:rPr lang="en-US" sz="1400" kern="1200" dirty="0"/>
            <a:t> </a:t>
          </a:r>
          <a:r>
            <a:rPr lang="en-US" sz="1400" kern="1200" dirty="0" err="1"/>
            <a:t>te</a:t>
          </a:r>
          <a:r>
            <a:rPr lang="en-US" sz="1400" kern="1200" dirty="0"/>
            <a:t> </a:t>
          </a:r>
          <a:r>
            <a:rPr lang="en-US" sz="1400" kern="1200" dirty="0" err="1"/>
            <a:t>ondersteunen</a:t>
          </a:r>
          <a:r>
            <a:rPr lang="en-US" sz="1400" kern="1200" dirty="0"/>
            <a:t> met </a:t>
          </a:r>
          <a:r>
            <a:rPr lang="en-US" sz="1400" kern="1200" dirty="0" err="1"/>
            <a:t>een</a:t>
          </a:r>
          <a:r>
            <a:rPr lang="en-US" sz="1400" kern="1200" dirty="0"/>
            <a:t> </a:t>
          </a:r>
          <a:r>
            <a:rPr lang="en-US" sz="1400" kern="1200" dirty="0" err="1"/>
            <a:t>krachtige</a:t>
          </a:r>
          <a:r>
            <a:rPr lang="en-US" sz="1400" kern="1200" dirty="0"/>
            <a:t>, </a:t>
          </a:r>
          <a:r>
            <a:rPr lang="en-US" sz="1400" kern="1200" dirty="0" err="1"/>
            <a:t>efficiënte</a:t>
          </a:r>
          <a:r>
            <a:rPr lang="en-US" sz="1400" kern="1200" dirty="0"/>
            <a:t> </a:t>
          </a:r>
          <a:r>
            <a:rPr lang="en-US" sz="1400" kern="1200" dirty="0" err="1"/>
            <a:t>en</a:t>
          </a:r>
          <a:r>
            <a:rPr lang="en-US" sz="1400" kern="1200" dirty="0"/>
            <a:t> </a:t>
          </a:r>
          <a:r>
            <a:rPr lang="en-US" sz="1400" kern="1200" dirty="0" err="1"/>
            <a:t>interactieve</a:t>
          </a:r>
          <a:r>
            <a:rPr lang="en-US" sz="1400" kern="1200" dirty="0"/>
            <a:t> EdTech-</a:t>
          </a:r>
          <a:r>
            <a:rPr lang="en-US" sz="1400" kern="1200" dirty="0" err="1"/>
            <a:t>oplossing</a:t>
          </a:r>
          <a:r>
            <a:rPr lang="en-US" sz="1400" kern="1200" dirty="0"/>
            <a:t>.</a:t>
          </a:r>
        </a:p>
      </dsp:txBody>
      <dsp:txXfrm>
        <a:off x="352434" y="900916"/>
        <a:ext cx="2616037" cy="1624293"/>
      </dsp:txXfrm>
    </dsp:sp>
    <dsp:sp modelId="{C5BEBD9D-8377-4230-A914-825F2AF42EDD}">
      <dsp:nvSpPr>
        <dsp:cNvPr id="0" name=""/>
        <dsp:cNvSpPr/>
      </dsp:nvSpPr>
      <dsp:spPr>
        <a:xfrm>
          <a:off x="3320906" y="563576"/>
          <a:ext cx="2717105" cy="17253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DE28B-C842-428E-9A5A-EE87D3C299E0}">
      <dsp:nvSpPr>
        <dsp:cNvPr id="0" name=""/>
        <dsp:cNvSpPr/>
      </dsp:nvSpPr>
      <dsp:spPr>
        <a:xfrm>
          <a:off x="3622806" y="850382"/>
          <a:ext cx="2717105" cy="17253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 </a:t>
          </a:r>
          <a:r>
            <a:rPr lang="en-US" sz="1400" b="1" kern="1200" dirty="0" err="1"/>
            <a:t>Waarom</a:t>
          </a:r>
          <a:r>
            <a:rPr lang="en-US" sz="1400" b="1" kern="1200" dirty="0"/>
            <a:t> Edu-Suite?</a:t>
          </a:r>
          <a:br>
            <a:rPr lang="en-US" sz="1400" b="0" kern="1200" dirty="0"/>
          </a:br>
          <a:r>
            <a:rPr lang="en-US" sz="1400" b="0" kern="1200" dirty="0" err="1"/>
            <a:t>Slimme</a:t>
          </a:r>
          <a:r>
            <a:rPr lang="en-US" sz="1400" b="0" kern="1200" dirty="0"/>
            <a:t> tools </a:t>
          </a:r>
          <a:r>
            <a:rPr lang="en-US" sz="1400" b="0" kern="1200" dirty="0" err="1"/>
            <a:t>zoals</a:t>
          </a:r>
          <a:r>
            <a:rPr lang="en-US" sz="1400" b="0" kern="1200" dirty="0"/>
            <a:t> </a:t>
          </a:r>
          <a:r>
            <a:rPr lang="en-US" sz="1400" b="0" kern="1200" dirty="0" err="1"/>
            <a:t>voortgangsregistratie</a:t>
          </a:r>
          <a:r>
            <a:rPr lang="en-US" sz="1400" b="0" kern="1200" dirty="0"/>
            <a:t>, </a:t>
          </a:r>
          <a:r>
            <a:rPr lang="en-US" sz="1400" b="0" kern="1200" dirty="0" err="1"/>
            <a:t>interactieve</a:t>
          </a:r>
          <a:r>
            <a:rPr lang="en-US" sz="1400" b="0" kern="1200" dirty="0"/>
            <a:t> </a:t>
          </a:r>
          <a:r>
            <a:rPr lang="en-US" sz="1400" b="0" kern="1200" dirty="0" err="1"/>
            <a:t>werkvormen</a:t>
          </a:r>
          <a:r>
            <a:rPr lang="en-US" sz="1400" b="0" kern="1200" dirty="0"/>
            <a:t> </a:t>
          </a:r>
          <a:r>
            <a:rPr lang="en-US" sz="1400" b="0" kern="1200" dirty="0" err="1"/>
            <a:t>en</a:t>
          </a:r>
          <a:r>
            <a:rPr lang="en-US" sz="1400" b="0" kern="1200" dirty="0"/>
            <a:t> </a:t>
          </a:r>
          <a:r>
            <a:rPr lang="en-US" sz="1400" b="0" kern="1200" dirty="0" err="1"/>
            <a:t>directe</a:t>
          </a:r>
          <a:r>
            <a:rPr lang="en-US" sz="1400" b="0" kern="1200" dirty="0"/>
            <a:t> feedback </a:t>
          </a:r>
          <a:r>
            <a:rPr lang="en-US" sz="1400" b="0" kern="1200" dirty="0" err="1"/>
            <a:t>brengen</a:t>
          </a:r>
          <a:r>
            <a:rPr lang="en-US" sz="1400" b="0" kern="1200" dirty="0"/>
            <a:t> </a:t>
          </a:r>
          <a:r>
            <a:rPr lang="en-US" sz="1400" b="0" kern="1200" dirty="0" err="1"/>
            <a:t>maatschappijleer</a:t>
          </a:r>
          <a:r>
            <a:rPr lang="en-US" sz="1400" b="0" kern="1200" dirty="0"/>
            <a:t> tot </a:t>
          </a:r>
          <a:r>
            <a:rPr lang="en-US" sz="1400" b="0" kern="1200" dirty="0" err="1"/>
            <a:t>leven</a:t>
          </a:r>
          <a:r>
            <a:rPr lang="en-US" sz="1400" b="0" kern="1200" dirty="0"/>
            <a:t>. </a:t>
          </a:r>
          <a:r>
            <a:rPr lang="en-US" sz="1400" b="0" kern="1200" dirty="0" err="1"/>
            <a:t>Docenten</a:t>
          </a:r>
          <a:r>
            <a:rPr lang="en-US" sz="1400" b="0" kern="1200" dirty="0"/>
            <a:t> </a:t>
          </a:r>
          <a:r>
            <a:rPr lang="en-US" sz="1400" b="0" kern="1200" dirty="0" err="1"/>
            <a:t>besparen</a:t>
          </a:r>
          <a:r>
            <a:rPr lang="en-US" sz="1400" b="0" kern="1200" dirty="0"/>
            <a:t> </a:t>
          </a:r>
          <a:r>
            <a:rPr lang="en-US" sz="1400" b="0" kern="1200" dirty="0" err="1"/>
            <a:t>tijd</a:t>
          </a:r>
          <a:r>
            <a:rPr lang="en-US" sz="1400" b="0" kern="1200" dirty="0"/>
            <a:t>, </a:t>
          </a:r>
          <a:r>
            <a:rPr lang="en-US" sz="1400" b="0" kern="1200" dirty="0" err="1"/>
            <a:t>leerlingen</a:t>
          </a:r>
          <a:r>
            <a:rPr lang="en-US" sz="1400" b="0" kern="1200" dirty="0"/>
            <a:t> </a:t>
          </a:r>
          <a:r>
            <a:rPr lang="en-US" sz="1400" b="0" kern="1200" dirty="0" err="1"/>
            <a:t>leren</a:t>
          </a:r>
          <a:r>
            <a:rPr lang="en-US" sz="1400" b="0" kern="1200" dirty="0"/>
            <a:t> </a:t>
          </a:r>
          <a:r>
            <a:rPr lang="en-US" sz="1400" b="0" kern="1200" dirty="0" err="1"/>
            <a:t>actiever</a:t>
          </a:r>
          <a:r>
            <a:rPr lang="en-US" sz="1400" b="0" kern="1200" dirty="0"/>
            <a:t>. </a:t>
          </a:r>
          <a:endParaRPr lang="en-US" sz="1400" b="1" kern="1200" dirty="0"/>
        </a:p>
      </dsp:txBody>
      <dsp:txXfrm>
        <a:off x="3673340" y="900916"/>
        <a:ext cx="2616037" cy="1624293"/>
      </dsp:txXfrm>
    </dsp:sp>
    <dsp:sp modelId="{87AB017B-E1C4-4A67-BF39-C8ADA59CF588}">
      <dsp:nvSpPr>
        <dsp:cNvPr id="0" name=""/>
        <dsp:cNvSpPr/>
      </dsp:nvSpPr>
      <dsp:spPr>
        <a:xfrm>
          <a:off x="6641812" y="563576"/>
          <a:ext cx="2717105" cy="17253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A4105-91E0-4BF0-BF1A-9CB84B5D01D5}">
      <dsp:nvSpPr>
        <dsp:cNvPr id="0" name=""/>
        <dsp:cNvSpPr/>
      </dsp:nvSpPr>
      <dsp:spPr>
        <a:xfrm>
          <a:off x="6943712" y="850382"/>
          <a:ext cx="2717105" cy="17253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t>
          </a:r>
          <a:r>
            <a:rPr lang="en-US" sz="1400" b="1" kern="1200" dirty="0"/>
            <a:t>Het </a:t>
          </a:r>
          <a:r>
            <a:rPr lang="en-US" sz="1400" b="1" kern="1200" dirty="0" err="1"/>
            <a:t>resultaat</a:t>
          </a:r>
          <a:r>
            <a:rPr lang="en-US" sz="1400" b="1" kern="1200" dirty="0"/>
            <a:t>?</a:t>
          </a:r>
          <a:br>
            <a:rPr lang="en-US" sz="1400" b="1" kern="1200" dirty="0"/>
          </a:br>
          <a:r>
            <a:rPr lang="en-US" sz="1400" b="0" kern="1200" dirty="0"/>
            <a:t>Een moderne, flexibele methode die perfect aansluit bij VMBO. Minder administratie, meer grip, betere leerresultaten.</a:t>
          </a:r>
          <a:r>
            <a:rPr lang="en-US" sz="1400" kern="1200" dirty="0"/>
            <a:t> 🚀</a:t>
          </a:r>
        </a:p>
      </dsp:txBody>
      <dsp:txXfrm>
        <a:off x="6994246" y="900916"/>
        <a:ext cx="2616037" cy="16242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5D716-F49D-4155-B3BD-C680AC989CAC}" type="datetimeFigureOut">
              <a:rPr lang="nl-NL" smtClean="0"/>
              <a:t>16-2-2025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87DB0-621B-4BF4-8BBE-D03DAFB2C8A9}" type="slidenum">
              <a:rPr lang="nl-NL" smtClean="0"/>
              <a:t>‹nr.›</a:t>
            </a:fld>
            <a:endParaRPr lang="nl-NL"/>
          </a:p>
        </p:txBody>
      </p:sp>
    </p:spTree>
    <p:extLst>
      <p:ext uri="{BB962C8B-B14F-4D97-AF65-F5344CB8AC3E}">
        <p14:creationId xmlns:p14="http://schemas.microsoft.com/office/powerpoint/2010/main" val="210723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6487DB0-621B-4BF4-8BBE-D03DAFB2C8A9}" type="slidenum">
              <a:rPr lang="nl-NL" smtClean="0"/>
              <a:t>3</a:t>
            </a:fld>
            <a:endParaRPr lang="nl-NL"/>
          </a:p>
        </p:txBody>
      </p:sp>
    </p:spTree>
    <p:extLst>
      <p:ext uri="{BB962C8B-B14F-4D97-AF65-F5344CB8AC3E}">
        <p14:creationId xmlns:p14="http://schemas.microsoft.com/office/powerpoint/2010/main" val="21285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92986-2895-4791-D77D-8EE5A44E459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AE1E1FD-31F5-2DD4-1322-6FDD1CB2591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7FDE7D-1B47-ECB0-696B-4F2281CA4BDB}"/>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5FF7F05-2585-540A-BF9D-5E3D20C859FD}"/>
              </a:ext>
            </a:extLst>
          </p:cNvPr>
          <p:cNvSpPr>
            <a:spLocks noGrp="1"/>
          </p:cNvSpPr>
          <p:nvPr>
            <p:ph type="sldNum" sz="quarter" idx="5"/>
          </p:nvPr>
        </p:nvSpPr>
        <p:spPr/>
        <p:txBody>
          <a:bodyPr/>
          <a:lstStyle/>
          <a:p>
            <a:fld id="{36487DB0-621B-4BF4-8BBE-D03DAFB2C8A9}" type="slidenum">
              <a:rPr lang="nl-NL" smtClean="0"/>
              <a:t>12</a:t>
            </a:fld>
            <a:endParaRPr lang="nl-NL"/>
          </a:p>
        </p:txBody>
      </p:sp>
    </p:spTree>
    <p:extLst>
      <p:ext uri="{BB962C8B-B14F-4D97-AF65-F5344CB8AC3E}">
        <p14:creationId xmlns:p14="http://schemas.microsoft.com/office/powerpoint/2010/main" val="51415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12E50-0EB0-A2A5-CF26-83DF1176A3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AF1E40-BA76-DCA6-3FFC-B74E50B07B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A23179-9E6B-3A36-B6E1-FF12417D5A4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61F868B-2BA1-AA47-E322-6D4305D8E16C}"/>
              </a:ext>
            </a:extLst>
          </p:cNvPr>
          <p:cNvSpPr>
            <a:spLocks noGrp="1"/>
          </p:cNvSpPr>
          <p:nvPr>
            <p:ph type="sldNum" sz="quarter" idx="5"/>
          </p:nvPr>
        </p:nvSpPr>
        <p:spPr/>
        <p:txBody>
          <a:bodyPr/>
          <a:lstStyle/>
          <a:p>
            <a:fld id="{36487DB0-621B-4BF4-8BBE-D03DAFB2C8A9}" type="slidenum">
              <a:rPr lang="nl-NL" smtClean="0"/>
              <a:t>4</a:t>
            </a:fld>
            <a:endParaRPr lang="nl-NL"/>
          </a:p>
        </p:txBody>
      </p:sp>
    </p:spTree>
    <p:extLst>
      <p:ext uri="{BB962C8B-B14F-4D97-AF65-F5344CB8AC3E}">
        <p14:creationId xmlns:p14="http://schemas.microsoft.com/office/powerpoint/2010/main" val="327616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Kijkend</a:t>
            </a:r>
            <a:r>
              <a:rPr lang="en-US"/>
              <a:t> </a:t>
            </a:r>
            <a:r>
              <a:rPr lang="en-US" err="1"/>
              <a:t>naar</a:t>
            </a:r>
            <a:r>
              <a:rPr lang="en-US"/>
              <a:t> </a:t>
            </a:r>
            <a:r>
              <a:rPr lang="en-US" err="1"/>
              <a:t>deze</a:t>
            </a:r>
            <a:r>
              <a:rPr lang="en-US"/>
              <a:t> </a:t>
            </a:r>
            <a:r>
              <a:rPr lang="en-US" err="1"/>
              <a:t>punten</a:t>
            </a:r>
            <a:r>
              <a:rPr lang="en-US"/>
              <a:t>, </a:t>
            </a:r>
            <a:r>
              <a:rPr lang="en-US" err="1"/>
              <a:t>welke</a:t>
            </a:r>
            <a:r>
              <a:rPr lang="en-US"/>
              <a:t> </a:t>
            </a:r>
            <a:r>
              <a:rPr lang="en-US" err="1"/>
              <a:t>denk</a:t>
            </a:r>
            <a:r>
              <a:rPr lang="en-US"/>
              <a:t> je </a:t>
            </a:r>
            <a:r>
              <a:rPr lang="en-US" err="1"/>
              <a:t>dat</a:t>
            </a:r>
            <a:r>
              <a:rPr lang="en-US"/>
              <a:t> </a:t>
            </a:r>
            <a:r>
              <a:rPr lang="en-US" err="1"/>
              <a:t>echt</a:t>
            </a:r>
            <a:r>
              <a:rPr lang="en-US"/>
              <a:t> impact </a:t>
            </a:r>
            <a:r>
              <a:rPr lang="en-US" err="1"/>
              <a:t>hebben</a:t>
            </a:r>
            <a:r>
              <a:rPr lang="en-US"/>
              <a:t> op </a:t>
            </a:r>
            <a:r>
              <a:rPr lang="en-US" err="1"/>
              <a:t>jou</a:t>
            </a:r>
            <a:r>
              <a:rPr lang="en-US"/>
              <a:t> </a:t>
            </a:r>
            <a:r>
              <a:rPr lang="en-US" err="1"/>
              <a:t>en</a:t>
            </a:r>
            <a:r>
              <a:rPr lang="en-US"/>
              <a:t> </a:t>
            </a:r>
            <a:r>
              <a:rPr lang="en-US" err="1"/>
              <a:t>jouw</a:t>
            </a:r>
            <a:r>
              <a:rPr lang="en-US"/>
              <a:t> </a:t>
            </a:r>
            <a:r>
              <a:rPr lang="en-US" err="1"/>
              <a:t>klanten</a:t>
            </a:r>
            <a:r>
              <a:rPr lang="en-US"/>
              <a:t>?</a:t>
            </a:r>
          </a:p>
          <a:p>
            <a:endParaRPr lang="en-US"/>
          </a:p>
          <a:p>
            <a:r>
              <a:rPr lang="en-US" err="1"/>
              <a:t>Wanneer</a:t>
            </a:r>
            <a:r>
              <a:rPr lang="en-US"/>
              <a:t> je </a:t>
            </a:r>
            <a:r>
              <a:rPr lang="en-US" err="1"/>
              <a:t>antwoord</a:t>
            </a:r>
            <a:r>
              <a:rPr lang="en-US"/>
              <a:t> geeft op deze vraag, duik dan in de slides die hierop aansluiten.</a:t>
            </a:r>
          </a:p>
          <a:p>
            <a:endParaRPr lang="en-US"/>
          </a:p>
        </p:txBody>
      </p:sp>
      <p:sp>
        <p:nvSpPr>
          <p:cNvPr id="4" name="Tijdelijke aanduiding voor dianummer 3"/>
          <p:cNvSpPr>
            <a:spLocks noGrp="1"/>
          </p:cNvSpPr>
          <p:nvPr>
            <p:ph type="sldNum" sz="quarter" idx="5"/>
          </p:nvPr>
        </p:nvSpPr>
        <p:spPr/>
        <p:txBody>
          <a:bodyPr/>
          <a:lstStyle/>
          <a:p>
            <a:fld id="{36487DB0-621B-4BF4-8BBE-D03DAFB2C8A9}" type="slidenum">
              <a:rPr lang="nl-NL" smtClean="0"/>
              <a:t>5</a:t>
            </a:fld>
            <a:endParaRPr lang="nl-NL"/>
          </a:p>
        </p:txBody>
      </p:sp>
    </p:spTree>
    <p:extLst>
      <p:ext uri="{BB962C8B-B14F-4D97-AF65-F5344CB8AC3E}">
        <p14:creationId xmlns:p14="http://schemas.microsoft.com/office/powerpoint/2010/main" val="101438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B9C4B-2170-3558-90BC-DAFC2D01E6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D716D8-605B-8D9F-B83D-7A1A48CE0A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66B91D3-4DF5-1154-ED43-A266529A86B4}"/>
              </a:ext>
            </a:extLst>
          </p:cNvPr>
          <p:cNvSpPr>
            <a:spLocks noGrp="1"/>
          </p:cNvSpPr>
          <p:nvPr>
            <p:ph type="body" idx="1"/>
          </p:nvPr>
        </p:nvSpPr>
        <p:spPr/>
        <p:txBody>
          <a:bodyPr/>
          <a:lstStyle/>
          <a:p>
            <a:r>
              <a:rPr lang="en-US" dirty="0" err="1"/>
              <a:t>Belangrijke</a:t>
            </a:r>
            <a:r>
              <a:rPr lang="en-US" dirty="0"/>
              <a:t> </a:t>
            </a:r>
            <a:r>
              <a:rPr lang="en-US" dirty="0" err="1"/>
              <a:t>investering</a:t>
            </a:r>
            <a:r>
              <a:rPr lang="en-US" dirty="0"/>
              <a:t> in </a:t>
            </a:r>
            <a:r>
              <a:rPr lang="en-US" dirty="0" err="1"/>
              <a:t>technologie</a:t>
            </a:r>
            <a:r>
              <a:rPr lang="en-US" dirty="0"/>
              <a:t> </a:t>
            </a:r>
            <a:r>
              <a:rPr lang="en-US" dirty="0" err="1"/>
              <a:t>en</a:t>
            </a:r>
            <a:r>
              <a:rPr lang="en-US" dirty="0"/>
              <a:t> </a:t>
            </a:r>
            <a:r>
              <a:rPr lang="en-US" dirty="0" err="1"/>
              <a:t>infrastructuur</a:t>
            </a:r>
            <a:r>
              <a:rPr lang="en-US" dirty="0"/>
              <a:t> </a:t>
            </a:r>
            <a:r>
              <a:rPr lang="en-US" dirty="0" err="1"/>
              <a:t>vereist</a:t>
            </a:r>
            <a:r>
              <a:rPr lang="en-US" dirty="0"/>
              <a:t>.</a:t>
            </a:r>
          </a:p>
          <a:p>
            <a:r>
              <a:rPr lang="en-US" dirty="0" err="1"/>
              <a:t>Noodzaak</a:t>
            </a:r>
            <a:r>
              <a:rPr lang="en-US" dirty="0"/>
              <a:t> om </a:t>
            </a:r>
            <a:r>
              <a:rPr lang="en-US" dirty="0" err="1"/>
              <a:t>nieuwe</a:t>
            </a:r>
            <a:r>
              <a:rPr lang="en-US" dirty="0"/>
              <a:t> </a:t>
            </a:r>
            <a:r>
              <a:rPr lang="en-US" dirty="0" err="1"/>
              <a:t>digitale</a:t>
            </a:r>
            <a:r>
              <a:rPr lang="en-US" dirty="0"/>
              <a:t> tools </a:t>
            </a:r>
            <a:r>
              <a:rPr lang="en-US" dirty="0" err="1"/>
              <a:t>te</a:t>
            </a:r>
            <a:r>
              <a:rPr lang="en-US" dirty="0"/>
              <a:t> </a:t>
            </a:r>
            <a:r>
              <a:rPr lang="en-US" dirty="0" err="1"/>
              <a:t>integreren</a:t>
            </a:r>
            <a:r>
              <a:rPr lang="en-US" dirty="0"/>
              <a:t> </a:t>
            </a:r>
            <a:r>
              <a:rPr lang="en-US" dirty="0" err="1"/>
              <a:t>terwijl</a:t>
            </a:r>
            <a:r>
              <a:rPr lang="en-US" dirty="0"/>
              <a:t> de </a:t>
            </a:r>
            <a:r>
              <a:rPr lang="en-US" dirty="0" err="1"/>
              <a:t>kwaliteit</a:t>
            </a:r>
            <a:r>
              <a:rPr lang="en-US" dirty="0"/>
              <a:t> van de content </a:t>
            </a:r>
            <a:r>
              <a:rPr lang="en-US" dirty="0" err="1"/>
              <a:t>behouden</a:t>
            </a:r>
            <a:r>
              <a:rPr lang="en-US" dirty="0"/>
              <a:t> </a:t>
            </a:r>
            <a:r>
              <a:rPr lang="en-US" dirty="0" err="1"/>
              <a:t>blijft</a:t>
            </a:r>
            <a:r>
              <a:rPr lang="en-US" dirty="0"/>
              <a:t>.</a:t>
            </a:r>
          </a:p>
          <a:p>
            <a:r>
              <a:rPr lang="en-US" dirty="0"/>
              <a:t>Training </a:t>
            </a:r>
            <a:r>
              <a:rPr lang="en-US" dirty="0" err="1"/>
              <a:t>en</a:t>
            </a:r>
            <a:r>
              <a:rPr lang="en-US" dirty="0"/>
              <a:t> </a:t>
            </a:r>
            <a:r>
              <a:rPr lang="en-US" dirty="0" err="1"/>
              <a:t>aanpassing</a:t>
            </a:r>
            <a:r>
              <a:rPr lang="en-US" dirty="0"/>
              <a:t> van </a:t>
            </a:r>
            <a:r>
              <a:rPr lang="en-US" dirty="0" err="1"/>
              <a:t>personeel</a:t>
            </a:r>
            <a:r>
              <a:rPr lang="en-US" dirty="0"/>
              <a:t> </a:t>
            </a:r>
            <a:r>
              <a:rPr lang="en-US" dirty="0" err="1"/>
              <a:t>aan</a:t>
            </a:r>
            <a:r>
              <a:rPr lang="en-US" dirty="0"/>
              <a:t> </a:t>
            </a:r>
            <a:r>
              <a:rPr lang="en-US" dirty="0" err="1"/>
              <a:t>nieuwe</a:t>
            </a:r>
            <a:r>
              <a:rPr lang="en-US" dirty="0"/>
              <a:t> </a:t>
            </a:r>
            <a:r>
              <a:rPr lang="en-US" dirty="0" err="1"/>
              <a:t>technologieën</a:t>
            </a:r>
            <a:r>
              <a:rPr lang="en-US" dirty="0"/>
              <a:t> is </a:t>
            </a:r>
            <a:r>
              <a:rPr lang="en-US" dirty="0" err="1"/>
              <a:t>essentieel</a:t>
            </a:r>
            <a:r>
              <a:rPr lang="en-US" dirty="0"/>
              <a:t>.</a:t>
            </a:r>
          </a:p>
          <a:p>
            <a:endParaRPr lang="en-US" b="1"/>
          </a:p>
          <a:p>
            <a:r>
              <a:rPr lang="en-US" b="1" dirty="0" err="1"/>
              <a:t>Vervolgvragen</a:t>
            </a:r>
            <a:r>
              <a:rPr lang="en-US" b="1" dirty="0"/>
              <a:t>:</a:t>
            </a:r>
            <a:endParaRPr lang="en-US" dirty="0"/>
          </a:p>
          <a:p>
            <a:pPr marL="171450" indent="-171450">
              <a:buFont typeface="Arial,Sans-Serif"/>
              <a:buChar char="•"/>
            </a:pPr>
            <a:r>
              <a:rPr lang="en-US" dirty="0"/>
              <a:t>Wat is </a:t>
            </a:r>
            <a:r>
              <a:rPr lang="en-US" dirty="0" err="1"/>
              <a:t>hier</a:t>
            </a:r>
            <a:r>
              <a:rPr lang="en-US" dirty="0"/>
              <a:t> </a:t>
            </a:r>
            <a:r>
              <a:rPr lang="en-US" dirty="0" err="1"/>
              <a:t>een</a:t>
            </a:r>
            <a:r>
              <a:rPr lang="en-US" dirty="0"/>
              <a:t> </a:t>
            </a:r>
            <a:r>
              <a:rPr lang="en-US" dirty="0" err="1"/>
              <a:t>probleem</a:t>
            </a:r>
            <a:r>
              <a:rPr lang="en-US" dirty="0"/>
              <a:t> </a:t>
            </a:r>
            <a:r>
              <a:rPr lang="en-US" dirty="0" err="1"/>
              <a:t>voor</a:t>
            </a:r>
            <a:r>
              <a:rPr lang="en-US" dirty="0"/>
              <a:t> </a:t>
            </a:r>
            <a:r>
              <a:rPr lang="en-US" dirty="0" err="1"/>
              <a:t>jou</a:t>
            </a:r>
            <a:r>
              <a:rPr lang="en-US" dirty="0"/>
              <a:t>? </a:t>
            </a:r>
            <a:r>
              <a:rPr lang="en-US" i="1" dirty="0"/>
              <a:t>(Antwoord </a:t>
            </a:r>
            <a:r>
              <a:rPr lang="en-US" i="1" dirty="0" err="1"/>
              <a:t>proberen</a:t>
            </a:r>
            <a:r>
              <a:rPr lang="en-US" i="1" dirty="0"/>
              <a:t> </a:t>
            </a:r>
            <a:r>
              <a:rPr lang="en-US" i="1" dirty="0" err="1"/>
              <a:t>te</a:t>
            </a:r>
            <a:r>
              <a:rPr lang="en-US" i="1" dirty="0"/>
              <a:t> </a:t>
            </a:r>
            <a:r>
              <a:rPr lang="en-US" i="1" dirty="0" err="1"/>
              <a:t>koppelen</a:t>
            </a:r>
            <a:r>
              <a:rPr lang="en-US" i="1" dirty="0"/>
              <a:t> </a:t>
            </a:r>
            <a:r>
              <a:rPr lang="en-US" i="1" dirty="0" err="1"/>
              <a:t>aan</a:t>
            </a:r>
            <a:r>
              <a:rPr lang="en-US" i="1" dirty="0"/>
              <a:t> </a:t>
            </a:r>
            <a:r>
              <a:rPr lang="en-US" i="1" dirty="0" err="1"/>
              <a:t>een</a:t>
            </a:r>
            <a:r>
              <a:rPr lang="en-US" i="1" dirty="0"/>
              <a:t> product/</a:t>
            </a:r>
            <a:r>
              <a:rPr lang="en-US" i="1" dirty="0" err="1"/>
              <a:t>oplossing</a:t>
            </a:r>
            <a:r>
              <a:rPr lang="en-US" i="1" dirty="0"/>
              <a:t>)</a:t>
            </a:r>
            <a:endParaRPr lang="en-US" dirty="0"/>
          </a:p>
          <a:p>
            <a:pPr marL="171450" indent="-171450">
              <a:buFont typeface="Arial,Sans-Serif"/>
              <a:buChar char="•"/>
            </a:pPr>
            <a:r>
              <a:rPr lang="en-US" dirty="0" err="1"/>
              <a:t>Waarom</a:t>
            </a:r>
            <a:r>
              <a:rPr lang="en-US" dirty="0"/>
              <a:t> is </a:t>
            </a:r>
            <a:r>
              <a:rPr lang="en-US" dirty="0" err="1"/>
              <a:t>dit</a:t>
            </a:r>
            <a:r>
              <a:rPr lang="en-US" dirty="0"/>
              <a:t> </a:t>
            </a:r>
            <a:r>
              <a:rPr lang="en-US" dirty="0" err="1"/>
              <a:t>een</a:t>
            </a:r>
            <a:r>
              <a:rPr lang="en-US" dirty="0"/>
              <a:t> </a:t>
            </a:r>
            <a:r>
              <a:rPr lang="en-US" dirty="0" err="1"/>
              <a:t>pijnpunt</a:t>
            </a:r>
            <a:r>
              <a:rPr lang="en-US" dirty="0"/>
              <a:t>?</a:t>
            </a:r>
          </a:p>
          <a:p>
            <a:endParaRPr lang="en-US"/>
          </a:p>
          <a:p>
            <a:r>
              <a:rPr lang="en-US" dirty="0" err="1"/>
              <a:t>Benoem</a:t>
            </a:r>
            <a:r>
              <a:rPr lang="en-US" dirty="0"/>
              <a:t> </a:t>
            </a:r>
            <a:r>
              <a:rPr lang="en-US" dirty="0" err="1"/>
              <a:t>makkelijk</a:t>
            </a:r>
            <a:r>
              <a:rPr lang="en-US" dirty="0"/>
              <a:t> &amp; </a:t>
            </a:r>
            <a:r>
              <a:rPr lang="en-US" dirty="0" err="1"/>
              <a:t>zeer</a:t>
            </a:r>
            <a:r>
              <a:rPr lang="en-US" dirty="0"/>
              <a:t> </a:t>
            </a:r>
            <a:r>
              <a:rPr lang="en-US" dirty="0" err="1"/>
              <a:t>uitgebreidt</a:t>
            </a:r>
            <a:r>
              <a:rPr lang="en-US" dirty="0"/>
              <a:t> </a:t>
            </a:r>
            <a:r>
              <a:rPr lang="en-US" b="1" dirty="0"/>
              <a:t>CMS</a:t>
            </a:r>
            <a:r>
              <a:rPr lang="en-US" dirty="0"/>
              <a:t> + </a:t>
            </a:r>
            <a:r>
              <a:rPr lang="en-US" dirty="0" err="1"/>
              <a:t>mogelijkheden</a:t>
            </a:r>
            <a:r>
              <a:rPr lang="en-US" dirty="0"/>
              <a:t> tot </a:t>
            </a:r>
            <a:r>
              <a:rPr lang="en-US" dirty="0" err="1"/>
              <a:t>koppelen</a:t>
            </a:r>
            <a:r>
              <a:rPr lang="en-US" dirty="0"/>
              <a:t>? Hoe </a:t>
            </a:r>
            <a:r>
              <a:rPr lang="en-US" dirty="0" err="1"/>
              <a:t>gaat</a:t>
            </a:r>
            <a:r>
              <a:rPr lang="en-US" dirty="0"/>
              <a:t> </a:t>
            </a:r>
            <a:r>
              <a:rPr lang="en-US" dirty="0" err="1"/>
              <a:t>dat</a:t>
            </a:r>
            <a:r>
              <a:rPr lang="en-US" dirty="0"/>
              <a:t> nu </a:t>
            </a:r>
            <a:r>
              <a:rPr lang="en-US" dirty="0" err="1"/>
              <a:t>bij</a:t>
            </a:r>
            <a:r>
              <a:rPr lang="en-US" dirty="0"/>
              <a:t> </a:t>
            </a:r>
            <a:r>
              <a:rPr lang="en-US" dirty="0" err="1"/>
              <a:t>jullie</a:t>
            </a:r>
            <a:r>
              <a:rPr lang="en-US" dirty="0"/>
              <a:t>?</a:t>
            </a:r>
          </a:p>
          <a:p>
            <a:endParaRPr lang="en-US"/>
          </a:p>
          <a:p>
            <a:pPr lvl="1"/>
            <a:r>
              <a:rPr lang="en-US" dirty="0" err="1"/>
              <a:t>Tijdrovend</a:t>
            </a:r>
            <a:r>
              <a:rPr lang="en-US" dirty="0"/>
              <a:t>? </a:t>
            </a:r>
            <a:r>
              <a:rPr lang="en-US" dirty="0" err="1"/>
              <a:t>Kostbaar</a:t>
            </a:r>
            <a:r>
              <a:rPr lang="en-US" dirty="0"/>
              <a:t>?</a:t>
            </a:r>
          </a:p>
          <a:p>
            <a:pPr lvl="1"/>
            <a:r>
              <a:rPr lang="en-US" dirty="0"/>
              <a:t> </a:t>
            </a:r>
            <a:r>
              <a:rPr lang="en-US" i="1" dirty="0" err="1"/>
              <a:t>Oplossingen</a:t>
            </a:r>
            <a:r>
              <a:rPr lang="en-US" i="1" dirty="0"/>
              <a:t> </a:t>
            </a:r>
            <a:r>
              <a:rPr lang="en-US" i="1" dirty="0" err="1"/>
              <a:t>zoals</a:t>
            </a:r>
            <a:r>
              <a:rPr lang="en-US" i="1" dirty="0"/>
              <a:t> </a:t>
            </a:r>
            <a:r>
              <a:rPr lang="en-US" b="1" i="1" dirty="0"/>
              <a:t>Easy Conversion</a:t>
            </a:r>
            <a:r>
              <a:rPr lang="en-US" i="1" dirty="0"/>
              <a:t> </a:t>
            </a:r>
            <a:r>
              <a:rPr lang="en-US" i="1" dirty="0" err="1"/>
              <a:t>kunnen</a:t>
            </a:r>
            <a:r>
              <a:rPr lang="en-US" i="1" dirty="0"/>
              <a:t> </a:t>
            </a:r>
            <a:r>
              <a:rPr lang="en-US" i="1" dirty="0" err="1"/>
              <a:t>hier</a:t>
            </a:r>
            <a:r>
              <a:rPr lang="en-US" i="1" dirty="0"/>
              <a:t> </a:t>
            </a:r>
            <a:r>
              <a:rPr lang="en-US" i="1" dirty="0" err="1"/>
              <a:t>een</a:t>
            </a:r>
            <a:r>
              <a:rPr lang="en-US" i="1" dirty="0"/>
              <a:t> </a:t>
            </a:r>
            <a:r>
              <a:rPr lang="en-US" i="1" dirty="0" err="1"/>
              <a:t>verschil</a:t>
            </a:r>
            <a:r>
              <a:rPr lang="en-US" i="1" dirty="0"/>
              <a:t> </a:t>
            </a:r>
            <a:r>
              <a:rPr lang="en-US" i="1" dirty="0" err="1"/>
              <a:t>maken</a:t>
            </a:r>
            <a:r>
              <a:rPr lang="en-US" i="1" dirty="0"/>
              <a:t>.</a:t>
            </a:r>
            <a:endParaRPr lang="en-US" dirty="0"/>
          </a:p>
          <a:p>
            <a:pPr lvl="1"/>
            <a:r>
              <a:rPr lang="en-US" dirty="0" err="1"/>
              <a:t>Moeilijk</a:t>
            </a:r>
            <a:r>
              <a:rPr lang="en-US" dirty="0"/>
              <a:t> </a:t>
            </a:r>
            <a:r>
              <a:rPr lang="en-US" dirty="0" err="1"/>
              <a:t>te</a:t>
            </a:r>
            <a:r>
              <a:rPr lang="en-US" dirty="0"/>
              <a:t> </a:t>
            </a:r>
            <a:r>
              <a:rPr lang="en-US" dirty="0" err="1"/>
              <a:t>implementeren</a:t>
            </a:r>
            <a:r>
              <a:rPr lang="en-US" dirty="0"/>
              <a:t>?</a:t>
            </a:r>
          </a:p>
          <a:p>
            <a:pPr lvl="1"/>
            <a:r>
              <a:rPr lang="en-US" i="1" dirty="0"/>
              <a:t> </a:t>
            </a:r>
            <a:r>
              <a:rPr lang="en-US" i="1" dirty="0" err="1"/>
              <a:t>Onze</a:t>
            </a:r>
            <a:r>
              <a:rPr lang="en-US" i="1" dirty="0"/>
              <a:t> </a:t>
            </a:r>
            <a:r>
              <a:rPr lang="en-US" i="1" dirty="0" err="1"/>
              <a:t>kennis</a:t>
            </a:r>
            <a:r>
              <a:rPr lang="en-US" i="1" dirty="0"/>
              <a:t> </a:t>
            </a:r>
            <a:r>
              <a:rPr lang="en-US" i="1" dirty="0" err="1"/>
              <a:t>en</a:t>
            </a:r>
            <a:r>
              <a:rPr lang="en-US" i="1" dirty="0"/>
              <a:t> expertise </a:t>
            </a:r>
            <a:r>
              <a:rPr lang="en-US" i="1" dirty="0" err="1"/>
              <a:t>maken</a:t>
            </a:r>
            <a:r>
              <a:rPr lang="en-US" i="1" dirty="0"/>
              <a:t> het </a:t>
            </a:r>
            <a:r>
              <a:rPr lang="en-US" i="1" dirty="0" err="1"/>
              <a:t>vershill</a:t>
            </a:r>
            <a:endParaRPr lang="en-US" i="1" dirty="0"/>
          </a:p>
          <a:p>
            <a:pPr lvl="1"/>
            <a:r>
              <a:rPr lang="en-US" i="1" dirty="0"/>
              <a:t> </a:t>
            </a:r>
            <a:r>
              <a:rPr lang="en-US" i="1" dirty="0" err="1"/>
              <a:t>Oplossingen</a:t>
            </a:r>
            <a:r>
              <a:rPr lang="en-US" i="1" dirty="0"/>
              <a:t> </a:t>
            </a:r>
            <a:r>
              <a:rPr lang="en-US" i="1" dirty="0" err="1"/>
              <a:t>zoals</a:t>
            </a:r>
            <a:r>
              <a:rPr lang="en-US" i="1" dirty="0"/>
              <a:t> de </a:t>
            </a:r>
            <a:r>
              <a:rPr lang="en-US" b="1" i="1" dirty="0"/>
              <a:t>ProLearn™ ITS (</a:t>
            </a:r>
            <a:r>
              <a:rPr lang="en-US" b="1" i="1" dirty="0" err="1"/>
              <a:t>wiskunde</a:t>
            </a:r>
            <a:r>
              <a:rPr lang="en-US" b="1" i="1" dirty="0"/>
              <a:t>)motor </a:t>
            </a:r>
            <a:r>
              <a:rPr lang="en-US" b="1" i="1" dirty="0" err="1"/>
              <a:t>maken</a:t>
            </a:r>
            <a:r>
              <a:rPr lang="en-US" b="1" i="1" dirty="0"/>
              <a:t> </a:t>
            </a:r>
            <a:r>
              <a:rPr lang="en-US" b="1" i="1" dirty="0" err="1"/>
              <a:t>ook</a:t>
            </a:r>
            <a:r>
              <a:rPr lang="en-US" b="1" i="1" dirty="0"/>
              <a:t> het </a:t>
            </a:r>
            <a:r>
              <a:rPr lang="en-US" b="1" i="1" dirty="0" err="1"/>
              <a:t>verschil</a:t>
            </a:r>
            <a:r>
              <a:rPr lang="en-US" b="1" i="1" dirty="0"/>
              <a:t> – </a:t>
            </a:r>
            <a:r>
              <a:rPr lang="en-US" b="1" i="1" dirty="0" err="1"/>
              <a:t>wetenschappelijke</a:t>
            </a:r>
            <a:r>
              <a:rPr lang="en-US" b="1" i="1" dirty="0"/>
              <a:t> basis etc.</a:t>
            </a:r>
            <a:endParaRPr lang="en-US" i="1" dirty="0"/>
          </a:p>
          <a:p>
            <a:endParaRPr lang="en-US"/>
          </a:p>
        </p:txBody>
      </p:sp>
      <p:sp>
        <p:nvSpPr>
          <p:cNvPr id="4" name="Tijdelijke aanduiding voor dianummer 3">
            <a:extLst>
              <a:ext uri="{FF2B5EF4-FFF2-40B4-BE49-F238E27FC236}">
                <a16:creationId xmlns:a16="http://schemas.microsoft.com/office/drawing/2014/main" id="{F583947A-EF0B-8779-29A9-B729C41BF03D}"/>
              </a:ext>
            </a:extLst>
          </p:cNvPr>
          <p:cNvSpPr>
            <a:spLocks noGrp="1"/>
          </p:cNvSpPr>
          <p:nvPr>
            <p:ph type="sldNum" sz="quarter" idx="5"/>
          </p:nvPr>
        </p:nvSpPr>
        <p:spPr/>
        <p:txBody>
          <a:bodyPr/>
          <a:lstStyle/>
          <a:p>
            <a:fld id="{36487DB0-621B-4BF4-8BBE-D03DAFB2C8A9}" type="slidenum">
              <a:rPr lang="nl-NL" smtClean="0"/>
              <a:t>6</a:t>
            </a:fld>
            <a:endParaRPr lang="nl-NL"/>
          </a:p>
        </p:txBody>
      </p:sp>
    </p:spTree>
    <p:extLst>
      <p:ext uri="{BB962C8B-B14F-4D97-AF65-F5344CB8AC3E}">
        <p14:creationId xmlns:p14="http://schemas.microsoft.com/office/powerpoint/2010/main" val="81177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Belangrijke</a:t>
            </a:r>
            <a:r>
              <a:rPr lang="en-US" dirty="0"/>
              <a:t> </a:t>
            </a:r>
            <a:r>
              <a:rPr lang="en-US" dirty="0" err="1"/>
              <a:t>investering</a:t>
            </a:r>
            <a:r>
              <a:rPr lang="en-US" dirty="0"/>
              <a:t> in </a:t>
            </a:r>
            <a:r>
              <a:rPr lang="en-US" dirty="0" err="1"/>
              <a:t>technologie</a:t>
            </a:r>
            <a:r>
              <a:rPr lang="en-US" dirty="0"/>
              <a:t> </a:t>
            </a:r>
            <a:r>
              <a:rPr lang="en-US" dirty="0" err="1"/>
              <a:t>en</a:t>
            </a:r>
            <a:r>
              <a:rPr lang="en-US" dirty="0"/>
              <a:t> </a:t>
            </a:r>
            <a:r>
              <a:rPr lang="en-US" dirty="0" err="1"/>
              <a:t>infrastructuur</a:t>
            </a:r>
            <a:r>
              <a:rPr lang="en-US" dirty="0"/>
              <a:t> </a:t>
            </a:r>
            <a:r>
              <a:rPr lang="en-US" dirty="0" err="1"/>
              <a:t>vereist</a:t>
            </a:r>
            <a:r>
              <a:rPr lang="en-US" dirty="0"/>
              <a:t>.</a:t>
            </a:r>
          </a:p>
          <a:p>
            <a:r>
              <a:rPr lang="en-US" dirty="0" err="1"/>
              <a:t>Noodzaak</a:t>
            </a:r>
            <a:r>
              <a:rPr lang="en-US" dirty="0"/>
              <a:t> om </a:t>
            </a:r>
            <a:r>
              <a:rPr lang="en-US" dirty="0" err="1"/>
              <a:t>nieuwe</a:t>
            </a:r>
            <a:r>
              <a:rPr lang="en-US" dirty="0"/>
              <a:t> </a:t>
            </a:r>
            <a:r>
              <a:rPr lang="en-US" dirty="0" err="1"/>
              <a:t>digitale</a:t>
            </a:r>
            <a:r>
              <a:rPr lang="en-US" dirty="0"/>
              <a:t> tools </a:t>
            </a:r>
            <a:r>
              <a:rPr lang="en-US" dirty="0" err="1"/>
              <a:t>te</a:t>
            </a:r>
            <a:r>
              <a:rPr lang="en-US" dirty="0"/>
              <a:t> </a:t>
            </a:r>
            <a:r>
              <a:rPr lang="en-US" dirty="0" err="1"/>
              <a:t>integreren</a:t>
            </a:r>
            <a:r>
              <a:rPr lang="en-US" dirty="0"/>
              <a:t> </a:t>
            </a:r>
            <a:r>
              <a:rPr lang="en-US" dirty="0" err="1"/>
              <a:t>terwijl</a:t>
            </a:r>
            <a:r>
              <a:rPr lang="en-US" dirty="0"/>
              <a:t> de </a:t>
            </a:r>
            <a:r>
              <a:rPr lang="en-US" dirty="0" err="1"/>
              <a:t>kwaliteit</a:t>
            </a:r>
            <a:r>
              <a:rPr lang="en-US" dirty="0"/>
              <a:t> van de content </a:t>
            </a:r>
            <a:r>
              <a:rPr lang="en-US" dirty="0" err="1"/>
              <a:t>behouden</a:t>
            </a:r>
            <a:r>
              <a:rPr lang="en-US" dirty="0"/>
              <a:t> </a:t>
            </a:r>
            <a:r>
              <a:rPr lang="en-US" dirty="0" err="1"/>
              <a:t>blijft</a:t>
            </a:r>
            <a:r>
              <a:rPr lang="en-US" dirty="0"/>
              <a:t>.</a:t>
            </a:r>
          </a:p>
          <a:p>
            <a:r>
              <a:rPr lang="en-US" dirty="0"/>
              <a:t>Training </a:t>
            </a:r>
            <a:r>
              <a:rPr lang="en-US" dirty="0" err="1"/>
              <a:t>en</a:t>
            </a:r>
            <a:r>
              <a:rPr lang="en-US" dirty="0"/>
              <a:t> </a:t>
            </a:r>
            <a:r>
              <a:rPr lang="en-US" dirty="0" err="1"/>
              <a:t>aanpassing</a:t>
            </a:r>
            <a:r>
              <a:rPr lang="en-US" dirty="0"/>
              <a:t> van </a:t>
            </a:r>
            <a:r>
              <a:rPr lang="en-US" dirty="0" err="1"/>
              <a:t>personeel</a:t>
            </a:r>
            <a:r>
              <a:rPr lang="en-US" dirty="0"/>
              <a:t> </a:t>
            </a:r>
            <a:r>
              <a:rPr lang="en-US" dirty="0" err="1"/>
              <a:t>aan</a:t>
            </a:r>
            <a:r>
              <a:rPr lang="en-US" dirty="0"/>
              <a:t> </a:t>
            </a:r>
            <a:r>
              <a:rPr lang="en-US" dirty="0" err="1"/>
              <a:t>nieuwe</a:t>
            </a:r>
            <a:r>
              <a:rPr lang="en-US" dirty="0"/>
              <a:t> </a:t>
            </a:r>
            <a:r>
              <a:rPr lang="en-US" dirty="0" err="1"/>
              <a:t>technologieën</a:t>
            </a:r>
            <a:r>
              <a:rPr lang="en-US" dirty="0"/>
              <a:t> is </a:t>
            </a:r>
            <a:r>
              <a:rPr lang="en-US" dirty="0" err="1"/>
              <a:t>essentieel</a:t>
            </a:r>
            <a:r>
              <a:rPr lang="en-US" dirty="0"/>
              <a:t>.</a:t>
            </a:r>
          </a:p>
          <a:p>
            <a:endParaRPr lang="en-US" b="1"/>
          </a:p>
          <a:p>
            <a:r>
              <a:rPr lang="en-US" b="1" dirty="0" err="1"/>
              <a:t>Vervolgvragen</a:t>
            </a:r>
            <a:r>
              <a:rPr lang="en-US" b="1" dirty="0"/>
              <a:t>:</a:t>
            </a:r>
            <a:endParaRPr lang="en-US" dirty="0"/>
          </a:p>
          <a:p>
            <a:pPr marL="171450" indent="-171450">
              <a:buFont typeface="Arial,Sans-Serif"/>
              <a:buChar char="•"/>
            </a:pPr>
            <a:r>
              <a:rPr lang="en-US" dirty="0"/>
              <a:t>Wat is </a:t>
            </a:r>
            <a:r>
              <a:rPr lang="en-US" dirty="0" err="1"/>
              <a:t>hier</a:t>
            </a:r>
            <a:r>
              <a:rPr lang="en-US" dirty="0"/>
              <a:t> </a:t>
            </a:r>
            <a:r>
              <a:rPr lang="en-US" dirty="0" err="1"/>
              <a:t>een</a:t>
            </a:r>
            <a:r>
              <a:rPr lang="en-US" dirty="0"/>
              <a:t> </a:t>
            </a:r>
            <a:r>
              <a:rPr lang="en-US" dirty="0" err="1"/>
              <a:t>probleem</a:t>
            </a:r>
            <a:r>
              <a:rPr lang="en-US" dirty="0"/>
              <a:t> </a:t>
            </a:r>
            <a:r>
              <a:rPr lang="en-US" dirty="0" err="1"/>
              <a:t>voor</a:t>
            </a:r>
            <a:r>
              <a:rPr lang="en-US" dirty="0"/>
              <a:t> </a:t>
            </a:r>
            <a:r>
              <a:rPr lang="en-US" dirty="0" err="1"/>
              <a:t>jou</a:t>
            </a:r>
            <a:r>
              <a:rPr lang="en-US" dirty="0"/>
              <a:t>? </a:t>
            </a:r>
            <a:r>
              <a:rPr lang="en-US" i="1" dirty="0"/>
              <a:t>(Antwoord </a:t>
            </a:r>
            <a:r>
              <a:rPr lang="en-US" i="1" dirty="0" err="1"/>
              <a:t>proberen</a:t>
            </a:r>
            <a:r>
              <a:rPr lang="en-US" i="1" dirty="0"/>
              <a:t> </a:t>
            </a:r>
            <a:r>
              <a:rPr lang="en-US" i="1" dirty="0" err="1"/>
              <a:t>te</a:t>
            </a:r>
            <a:r>
              <a:rPr lang="en-US" i="1" dirty="0"/>
              <a:t> </a:t>
            </a:r>
            <a:r>
              <a:rPr lang="en-US" i="1" dirty="0" err="1"/>
              <a:t>koppelen</a:t>
            </a:r>
            <a:r>
              <a:rPr lang="en-US" i="1" dirty="0"/>
              <a:t> </a:t>
            </a:r>
            <a:r>
              <a:rPr lang="en-US" i="1" dirty="0" err="1"/>
              <a:t>aan</a:t>
            </a:r>
            <a:r>
              <a:rPr lang="en-US" i="1" dirty="0"/>
              <a:t> </a:t>
            </a:r>
            <a:r>
              <a:rPr lang="en-US" i="1" dirty="0" err="1"/>
              <a:t>een</a:t>
            </a:r>
            <a:r>
              <a:rPr lang="en-US" i="1" dirty="0"/>
              <a:t> product/</a:t>
            </a:r>
            <a:r>
              <a:rPr lang="en-US" i="1" dirty="0" err="1"/>
              <a:t>oplossing</a:t>
            </a:r>
            <a:r>
              <a:rPr lang="en-US" i="1" dirty="0"/>
              <a:t>)</a:t>
            </a:r>
            <a:endParaRPr lang="en-US" dirty="0"/>
          </a:p>
          <a:p>
            <a:pPr marL="171450" indent="-171450">
              <a:buFont typeface="Arial,Sans-Serif"/>
              <a:buChar char="•"/>
            </a:pPr>
            <a:r>
              <a:rPr lang="en-US" dirty="0" err="1"/>
              <a:t>Waarom</a:t>
            </a:r>
            <a:r>
              <a:rPr lang="en-US" dirty="0"/>
              <a:t> is </a:t>
            </a:r>
            <a:r>
              <a:rPr lang="en-US" dirty="0" err="1"/>
              <a:t>dit</a:t>
            </a:r>
            <a:r>
              <a:rPr lang="en-US" dirty="0"/>
              <a:t> </a:t>
            </a:r>
            <a:r>
              <a:rPr lang="en-US" dirty="0" err="1"/>
              <a:t>een</a:t>
            </a:r>
            <a:r>
              <a:rPr lang="en-US" dirty="0"/>
              <a:t> </a:t>
            </a:r>
            <a:r>
              <a:rPr lang="en-US" dirty="0" err="1"/>
              <a:t>pijnpunt</a:t>
            </a:r>
            <a:r>
              <a:rPr lang="en-US" dirty="0"/>
              <a:t>?</a:t>
            </a:r>
          </a:p>
          <a:p>
            <a:endParaRPr lang="en-US"/>
          </a:p>
          <a:p>
            <a:r>
              <a:rPr lang="en-US" dirty="0" err="1"/>
              <a:t>Benoem</a:t>
            </a:r>
            <a:r>
              <a:rPr lang="en-US" dirty="0"/>
              <a:t> </a:t>
            </a:r>
            <a:r>
              <a:rPr lang="en-US" dirty="0" err="1"/>
              <a:t>makkelijk</a:t>
            </a:r>
            <a:r>
              <a:rPr lang="en-US" dirty="0"/>
              <a:t> &amp; </a:t>
            </a:r>
            <a:r>
              <a:rPr lang="en-US" dirty="0" err="1"/>
              <a:t>zeer</a:t>
            </a:r>
            <a:r>
              <a:rPr lang="en-US" dirty="0"/>
              <a:t> </a:t>
            </a:r>
            <a:r>
              <a:rPr lang="en-US" dirty="0" err="1"/>
              <a:t>uitgebreidt</a:t>
            </a:r>
            <a:r>
              <a:rPr lang="en-US" dirty="0"/>
              <a:t> </a:t>
            </a:r>
            <a:r>
              <a:rPr lang="en-US" b="1" dirty="0"/>
              <a:t>CMS</a:t>
            </a:r>
            <a:r>
              <a:rPr lang="en-US" dirty="0"/>
              <a:t> + </a:t>
            </a:r>
            <a:r>
              <a:rPr lang="en-US" dirty="0" err="1"/>
              <a:t>mogelijkheden</a:t>
            </a:r>
            <a:r>
              <a:rPr lang="en-US" dirty="0"/>
              <a:t> tot </a:t>
            </a:r>
            <a:r>
              <a:rPr lang="en-US" dirty="0" err="1"/>
              <a:t>koppelen</a:t>
            </a:r>
            <a:r>
              <a:rPr lang="en-US" dirty="0"/>
              <a:t>? Hoe </a:t>
            </a:r>
            <a:r>
              <a:rPr lang="en-US" dirty="0" err="1"/>
              <a:t>gaat</a:t>
            </a:r>
            <a:r>
              <a:rPr lang="en-US" dirty="0"/>
              <a:t> </a:t>
            </a:r>
            <a:r>
              <a:rPr lang="en-US" dirty="0" err="1"/>
              <a:t>dat</a:t>
            </a:r>
            <a:r>
              <a:rPr lang="en-US" dirty="0"/>
              <a:t> nu </a:t>
            </a:r>
            <a:r>
              <a:rPr lang="en-US" dirty="0" err="1"/>
              <a:t>bij</a:t>
            </a:r>
            <a:r>
              <a:rPr lang="en-US" dirty="0"/>
              <a:t> </a:t>
            </a:r>
            <a:r>
              <a:rPr lang="en-US" dirty="0" err="1"/>
              <a:t>jullie</a:t>
            </a:r>
            <a:r>
              <a:rPr lang="en-US" dirty="0"/>
              <a:t>?</a:t>
            </a:r>
          </a:p>
          <a:p>
            <a:endParaRPr lang="en-US"/>
          </a:p>
          <a:p>
            <a:pPr lvl="1"/>
            <a:r>
              <a:rPr lang="en-US" dirty="0" err="1"/>
              <a:t>Tijdrovend</a:t>
            </a:r>
            <a:r>
              <a:rPr lang="en-US" dirty="0"/>
              <a:t>? </a:t>
            </a:r>
            <a:r>
              <a:rPr lang="en-US" dirty="0" err="1"/>
              <a:t>Kostbaar</a:t>
            </a:r>
            <a:r>
              <a:rPr lang="en-US" dirty="0"/>
              <a:t>?</a:t>
            </a:r>
          </a:p>
          <a:p>
            <a:pPr lvl="1"/>
            <a:r>
              <a:rPr lang="en-US" dirty="0"/>
              <a:t> </a:t>
            </a:r>
            <a:r>
              <a:rPr lang="en-US" i="1" dirty="0" err="1"/>
              <a:t>Oplossingen</a:t>
            </a:r>
            <a:r>
              <a:rPr lang="en-US" i="1" dirty="0"/>
              <a:t> </a:t>
            </a:r>
            <a:r>
              <a:rPr lang="en-US" i="1" dirty="0" err="1"/>
              <a:t>zoals</a:t>
            </a:r>
            <a:r>
              <a:rPr lang="en-US" i="1" dirty="0"/>
              <a:t> </a:t>
            </a:r>
            <a:r>
              <a:rPr lang="en-US" b="1" i="1" dirty="0"/>
              <a:t>Easy Conversion</a:t>
            </a:r>
            <a:r>
              <a:rPr lang="en-US" i="1" dirty="0"/>
              <a:t> </a:t>
            </a:r>
            <a:r>
              <a:rPr lang="en-US" i="1" dirty="0" err="1"/>
              <a:t>kunnen</a:t>
            </a:r>
            <a:r>
              <a:rPr lang="en-US" i="1" dirty="0"/>
              <a:t> </a:t>
            </a:r>
            <a:r>
              <a:rPr lang="en-US" i="1" dirty="0" err="1"/>
              <a:t>hier</a:t>
            </a:r>
            <a:r>
              <a:rPr lang="en-US" i="1" dirty="0"/>
              <a:t> </a:t>
            </a:r>
            <a:r>
              <a:rPr lang="en-US" i="1" dirty="0" err="1"/>
              <a:t>een</a:t>
            </a:r>
            <a:r>
              <a:rPr lang="en-US" i="1" dirty="0"/>
              <a:t> </a:t>
            </a:r>
            <a:r>
              <a:rPr lang="en-US" i="1" dirty="0" err="1"/>
              <a:t>verschil</a:t>
            </a:r>
            <a:r>
              <a:rPr lang="en-US" i="1" dirty="0"/>
              <a:t> </a:t>
            </a:r>
            <a:r>
              <a:rPr lang="en-US" i="1" dirty="0" err="1"/>
              <a:t>maken</a:t>
            </a:r>
            <a:r>
              <a:rPr lang="en-US" i="1" dirty="0"/>
              <a:t>.</a:t>
            </a:r>
            <a:endParaRPr lang="en-US" dirty="0"/>
          </a:p>
          <a:p>
            <a:pPr lvl="1"/>
            <a:r>
              <a:rPr lang="en-US" dirty="0" err="1"/>
              <a:t>Moeilijk</a:t>
            </a:r>
            <a:r>
              <a:rPr lang="en-US" dirty="0"/>
              <a:t> </a:t>
            </a:r>
            <a:r>
              <a:rPr lang="en-US" dirty="0" err="1"/>
              <a:t>te</a:t>
            </a:r>
            <a:r>
              <a:rPr lang="en-US" dirty="0"/>
              <a:t> </a:t>
            </a:r>
            <a:r>
              <a:rPr lang="en-US" dirty="0" err="1"/>
              <a:t>implementeren</a:t>
            </a:r>
            <a:r>
              <a:rPr lang="en-US" dirty="0"/>
              <a:t>?</a:t>
            </a:r>
          </a:p>
          <a:p>
            <a:pPr lvl="1"/>
            <a:r>
              <a:rPr lang="en-US" i="1" dirty="0"/>
              <a:t> </a:t>
            </a:r>
            <a:r>
              <a:rPr lang="en-US" i="1" dirty="0" err="1"/>
              <a:t>Onze</a:t>
            </a:r>
            <a:r>
              <a:rPr lang="en-US" i="1" dirty="0"/>
              <a:t> </a:t>
            </a:r>
            <a:r>
              <a:rPr lang="en-US" i="1" dirty="0" err="1"/>
              <a:t>kennis</a:t>
            </a:r>
            <a:r>
              <a:rPr lang="en-US" i="1" dirty="0"/>
              <a:t> </a:t>
            </a:r>
            <a:r>
              <a:rPr lang="en-US" i="1" dirty="0" err="1"/>
              <a:t>en</a:t>
            </a:r>
            <a:r>
              <a:rPr lang="en-US" i="1" dirty="0"/>
              <a:t> expertise </a:t>
            </a:r>
            <a:r>
              <a:rPr lang="en-US" i="1" dirty="0" err="1"/>
              <a:t>maken</a:t>
            </a:r>
            <a:r>
              <a:rPr lang="en-US" i="1" dirty="0"/>
              <a:t> het </a:t>
            </a:r>
            <a:r>
              <a:rPr lang="en-US" i="1" dirty="0" err="1"/>
              <a:t>vershill</a:t>
            </a:r>
            <a:endParaRPr lang="en-US" i="1" dirty="0"/>
          </a:p>
          <a:p>
            <a:pPr lvl="1"/>
            <a:r>
              <a:rPr lang="en-US" i="1" dirty="0"/>
              <a:t> </a:t>
            </a:r>
            <a:r>
              <a:rPr lang="en-US" i="1" dirty="0" err="1"/>
              <a:t>Oplossingen</a:t>
            </a:r>
            <a:r>
              <a:rPr lang="en-US" i="1" dirty="0"/>
              <a:t> </a:t>
            </a:r>
            <a:r>
              <a:rPr lang="en-US" i="1" dirty="0" err="1"/>
              <a:t>zoals</a:t>
            </a:r>
            <a:r>
              <a:rPr lang="en-US" i="1" dirty="0"/>
              <a:t> de </a:t>
            </a:r>
            <a:r>
              <a:rPr lang="en-US" b="1" i="1" dirty="0"/>
              <a:t>ProLearn™ ITS (</a:t>
            </a:r>
            <a:r>
              <a:rPr lang="en-US" b="1" i="1" dirty="0" err="1"/>
              <a:t>wiskunde</a:t>
            </a:r>
            <a:r>
              <a:rPr lang="en-US" b="1" i="1" dirty="0"/>
              <a:t>)motor </a:t>
            </a:r>
            <a:r>
              <a:rPr lang="en-US" b="1" i="1" dirty="0" err="1"/>
              <a:t>maken</a:t>
            </a:r>
            <a:r>
              <a:rPr lang="en-US" b="1" i="1" dirty="0"/>
              <a:t> </a:t>
            </a:r>
            <a:r>
              <a:rPr lang="en-US" b="1" i="1" dirty="0" err="1"/>
              <a:t>ook</a:t>
            </a:r>
            <a:r>
              <a:rPr lang="en-US" b="1" i="1" dirty="0"/>
              <a:t> het </a:t>
            </a:r>
            <a:r>
              <a:rPr lang="en-US" b="1" i="1" dirty="0" err="1"/>
              <a:t>verschil</a:t>
            </a:r>
            <a:r>
              <a:rPr lang="en-US" b="1" i="1" dirty="0"/>
              <a:t> – </a:t>
            </a:r>
            <a:r>
              <a:rPr lang="en-US" b="1" i="1" dirty="0" err="1"/>
              <a:t>wetenschappelijke</a:t>
            </a:r>
            <a:r>
              <a:rPr lang="en-US" b="1" i="1" dirty="0"/>
              <a:t> basis etc.</a:t>
            </a:r>
            <a:endParaRPr lang="en-US" i="1" dirty="0"/>
          </a:p>
          <a:p>
            <a:endParaRPr lang="en-US"/>
          </a:p>
        </p:txBody>
      </p:sp>
      <p:sp>
        <p:nvSpPr>
          <p:cNvPr id="4" name="Tijdelijke aanduiding voor dianummer 3"/>
          <p:cNvSpPr>
            <a:spLocks noGrp="1"/>
          </p:cNvSpPr>
          <p:nvPr>
            <p:ph type="sldNum" sz="quarter" idx="5"/>
          </p:nvPr>
        </p:nvSpPr>
        <p:spPr/>
        <p:txBody>
          <a:bodyPr/>
          <a:lstStyle/>
          <a:p>
            <a:fld id="{36487DB0-621B-4BF4-8BBE-D03DAFB2C8A9}" type="slidenum">
              <a:rPr lang="nl-NL" smtClean="0"/>
              <a:t>7</a:t>
            </a:fld>
            <a:endParaRPr lang="nl-NL"/>
          </a:p>
        </p:txBody>
      </p:sp>
    </p:spTree>
    <p:extLst>
      <p:ext uri="{BB962C8B-B14F-4D97-AF65-F5344CB8AC3E}">
        <p14:creationId xmlns:p14="http://schemas.microsoft.com/office/powerpoint/2010/main" val="31659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1E368-7027-5BDF-6ECA-6B53D45D5F4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7DC74A7-7E3C-2504-CD47-C712DFC195B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1C4F7A-5102-1F39-A1B8-0E1D87717A31}"/>
              </a:ext>
            </a:extLst>
          </p:cNvPr>
          <p:cNvSpPr>
            <a:spLocks noGrp="1"/>
          </p:cNvSpPr>
          <p:nvPr>
            <p:ph type="body" idx="1"/>
          </p:nvPr>
        </p:nvSpPr>
        <p:spPr/>
        <p:txBody>
          <a:bodyPr/>
          <a:lstStyle/>
          <a:p>
            <a:r>
              <a:rPr lang="en-US" dirty="0" err="1"/>
              <a:t>Belangrijke</a:t>
            </a:r>
            <a:r>
              <a:rPr lang="en-US" dirty="0"/>
              <a:t> </a:t>
            </a:r>
            <a:r>
              <a:rPr lang="en-US" dirty="0" err="1"/>
              <a:t>investering</a:t>
            </a:r>
            <a:r>
              <a:rPr lang="en-US" dirty="0"/>
              <a:t> in </a:t>
            </a:r>
            <a:r>
              <a:rPr lang="en-US" dirty="0" err="1"/>
              <a:t>technologie</a:t>
            </a:r>
            <a:r>
              <a:rPr lang="en-US" dirty="0"/>
              <a:t> </a:t>
            </a:r>
            <a:r>
              <a:rPr lang="en-US" dirty="0" err="1"/>
              <a:t>en</a:t>
            </a:r>
            <a:r>
              <a:rPr lang="en-US" dirty="0"/>
              <a:t> </a:t>
            </a:r>
            <a:r>
              <a:rPr lang="en-US" dirty="0" err="1"/>
              <a:t>infrastructuur</a:t>
            </a:r>
            <a:r>
              <a:rPr lang="en-US" dirty="0"/>
              <a:t> </a:t>
            </a:r>
            <a:r>
              <a:rPr lang="en-US" dirty="0" err="1"/>
              <a:t>vereist</a:t>
            </a:r>
            <a:r>
              <a:rPr lang="en-US" dirty="0"/>
              <a:t>.</a:t>
            </a:r>
          </a:p>
          <a:p>
            <a:r>
              <a:rPr lang="en-US" dirty="0" err="1"/>
              <a:t>Noodzaak</a:t>
            </a:r>
            <a:r>
              <a:rPr lang="en-US" dirty="0"/>
              <a:t> om </a:t>
            </a:r>
            <a:r>
              <a:rPr lang="en-US" dirty="0" err="1"/>
              <a:t>nieuwe</a:t>
            </a:r>
            <a:r>
              <a:rPr lang="en-US" dirty="0"/>
              <a:t> </a:t>
            </a:r>
            <a:r>
              <a:rPr lang="en-US" dirty="0" err="1"/>
              <a:t>digitale</a:t>
            </a:r>
            <a:r>
              <a:rPr lang="en-US" dirty="0"/>
              <a:t> tools </a:t>
            </a:r>
            <a:r>
              <a:rPr lang="en-US" dirty="0" err="1"/>
              <a:t>te</a:t>
            </a:r>
            <a:r>
              <a:rPr lang="en-US" dirty="0"/>
              <a:t> </a:t>
            </a:r>
            <a:r>
              <a:rPr lang="en-US" dirty="0" err="1"/>
              <a:t>integreren</a:t>
            </a:r>
            <a:r>
              <a:rPr lang="en-US" dirty="0"/>
              <a:t> </a:t>
            </a:r>
            <a:r>
              <a:rPr lang="en-US" dirty="0" err="1"/>
              <a:t>terwijl</a:t>
            </a:r>
            <a:r>
              <a:rPr lang="en-US" dirty="0"/>
              <a:t> de </a:t>
            </a:r>
            <a:r>
              <a:rPr lang="en-US" dirty="0" err="1"/>
              <a:t>kwaliteit</a:t>
            </a:r>
            <a:r>
              <a:rPr lang="en-US" dirty="0"/>
              <a:t> van de content </a:t>
            </a:r>
            <a:r>
              <a:rPr lang="en-US" dirty="0" err="1"/>
              <a:t>behouden</a:t>
            </a:r>
            <a:r>
              <a:rPr lang="en-US" dirty="0"/>
              <a:t> </a:t>
            </a:r>
            <a:r>
              <a:rPr lang="en-US" dirty="0" err="1"/>
              <a:t>blijft</a:t>
            </a:r>
            <a:r>
              <a:rPr lang="en-US" dirty="0"/>
              <a:t>.</a:t>
            </a:r>
          </a:p>
          <a:p>
            <a:r>
              <a:rPr lang="en-US" dirty="0"/>
              <a:t>Training </a:t>
            </a:r>
            <a:r>
              <a:rPr lang="en-US" dirty="0" err="1"/>
              <a:t>en</a:t>
            </a:r>
            <a:r>
              <a:rPr lang="en-US" dirty="0"/>
              <a:t> </a:t>
            </a:r>
            <a:r>
              <a:rPr lang="en-US" dirty="0" err="1"/>
              <a:t>aanpassing</a:t>
            </a:r>
            <a:r>
              <a:rPr lang="en-US" dirty="0"/>
              <a:t> van </a:t>
            </a:r>
            <a:r>
              <a:rPr lang="en-US" dirty="0" err="1"/>
              <a:t>personeel</a:t>
            </a:r>
            <a:r>
              <a:rPr lang="en-US" dirty="0"/>
              <a:t> </a:t>
            </a:r>
            <a:r>
              <a:rPr lang="en-US" dirty="0" err="1"/>
              <a:t>aan</a:t>
            </a:r>
            <a:r>
              <a:rPr lang="en-US" dirty="0"/>
              <a:t> </a:t>
            </a:r>
            <a:r>
              <a:rPr lang="en-US" dirty="0" err="1"/>
              <a:t>nieuwe</a:t>
            </a:r>
            <a:r>
              <a:rPr lang="en-US" dirty="0"/>
              <a:t> </a:t>
            </a:r>
            <a:r>
              <a:rPr lang="en-US" dirty="0" err="1"/>
              <a:t>technologieën</a:t>
            </a:r>
            <a:r>
              <a:rPr lang="en-US" dirty="0"/>
              <a:t> is </a:t>
            </a:r>
            <a:r>
              <a:rPr lang="en-US" dirty="0" err="1"/>
              <a:t>essentieel</a:t>
            </a:r>
            <a:r>
              <a:rPr lang="en-US" dirty="0"/>
              <a:t>.</a:t>
            </a:r>
          </a:p>
          <a:p>
            <a:endParaRPr lang="en-US" b="1"/>
          </a:p>
          <a:p>
            <a:r>
              <a:rPr lang="en-US" b="1" dirty="0" err="1"/>
              <a:t>Vervolgvragen</a:t>
            </a:r>
            <a:r>
              <a:rPr lang="en-US" b="1" dirty="0"/>
              <a:t>:</a:t>
            </a:r>
            <a:endParaRPr lang="en-US" dirty="0"/>
          </a:p>
          <a:p>
            <a:pPr marL="171450" indent="-171450">
              <a:buFont typeface="Arial,Sans-Serif"/>
              <a:buChar char="•"/>
            </a:pPr>
            <a:r>
              <a:rPr lang="en-US" dirty="0"/>
              <a:t>Wat is </a:t>
            </a:r>
            <a:r>
              <a:rPr lang="en-US" dirty="0" err="1"/>
              <a:t>hier</a:t>
            </a:r>
            <a:r>
              <a:rPr lang="en-US" dirty="0"/>
              <a:t> </a:t>
            </a:r>
            <a:r>
              <a:rPr lang="en-US" dirty="0" err="1"/>
              <a:t>een</a:t>
            </a:r>
            <a:r>
              <a:rPr lang="en-US" dirty="0"/>
              <a:t> </a:t>
            </a:r>
            <a:r>
              <a:rPr lang="en-US" dirty="0" err="1"/>
              <a:t>probleem</a:t>
            </a:r>
            <a:r>
              <a:rPr lang="en-US" dirty="0"/>
              <a:t> </a:t>
            </a:r>
            <a:r>
              <a:rPr lang="en-US" dirty="0" err="1"/>
              <a:t>voor</a:t>
            </a:r>
            <a:r>
              <a:rPr lang="en-US" dirty="0"/>
              <a:t> </a:t>
            </a:r>
            <a:r>
              <a:rPr lang="en-US" dirty="0" err="1"/>
              <a:t>jou</a:t>
            </a:r>
            <a:r>
              <a:rPr lang="en-US" dirty="0"/>
              <a:t>? </a:t>
            </a:r>
            <a:r>
              <a:rPr lang="en-US" i="1" dirty="0"/>
              <a:t>(Antwoord </a:t>
            </a:r>
            <a:r>
              <a:rPr lang="en-US" i="1" dirty="0" err="1"/>
              <a:t>proberen</a:t>
            </a:r>
            <a:r>
              <a:rPr lang="en-US" i="1" dirty="0"/>
              <a:t> </a:t>
            </a:r>
            <a:r>
              <a:rPr lang="en-US" i="1" dirty="0" err="1"/>
              <a:t>te</a:t>
            </a:r>
            <a:r>
              <a:rPr lang="en-US" i="1" dirty="0"/>
              <a:t> </a:t>
            </a:r>
            <a:r>
              <a:rPr lang="en-US" i="1" dirty="0" err="1"/>
              <a:t>koppelen</a:t>
            </a:r>
            <a:r>
              <a:rPr lang="en-US" i="1" dirty="0"/>
              <a:t> </a:t>
            </a:r>
            <a:r>
              <a:rPr lang="en-US" i="1" dirty="0" err="1"/>
              <a:t>aan</a:t>
            </a:r>
            <a:r>
              <a:rPr lang="en-US" i="1" dirty="0"/>
              <a:t> </a:t>
            </a:r>
            <a:r>
              <a:rPr lang="en-US" i="1" dirty="0" err="1"/>
              <a:t>een</a:t>
            </a:r>
            <a:r>
              <a:rPr lang="en-US" i="1" dirty="0"/>
              <a:t> product/</a:t>
            </a:r>
            <a:r>
              <a:rPr lang="en-US" i="1" dirty="0" err="1"/>
              <a:t>oplossing</a:t>
            </a:r>
            <a:r>
              <a:rPr lang="en-US" i="1" dirty="0"/>
              <a:t>)</a:t>
            </a:r>
            <a:endParaRPr lang="en-US" dirty="0"/>
          </a:p>
          <a:p>
            <a:pPr marL="171450" indent="-171450">
              <a:buFont typeface="Arial,Sans-Serif"/>
              <a:buChar char="•"/>
            </a:pPr>
            <a:r>
              <a:rPr lang="en-US" dirty="0" err="1"/>
              <a:t>Waarom</a:t>
            </a:r>
            <a:r>
              <a:rPr lang="en-US" dirty="0"/>
              <a:t> is </a:t>
            </a:r>
            <a:r>
              <a:rPr lang="en-US" dirty="0" err="1"/>
              <a:t>dit</a:t>
            </a:r>
            <a:r>
              <a:rPr lang="en-US" dirty="0"/>
              <a:t> </a:t>
            </a:r>
            <a:r>
              <a:rPr lang="en-US" dirty="0" err="1"/>
              <a:t>een</a:t>
            </a:r>
            <a:r>
              <a:rPr lang="en-US" dirty="0"/>
              <a:t> </a:t>
            </a:r>
            <a:r>
              <a:rPr lang="en-US" dirty="0" err="1"/>
              <a:t>pijnpunt</a:t>
            </a:r>
            <a:r>
              <a:rPr lang="en-US" dirty="0"/>
              <a:t>?</a:t>
            </a:r>
          </a:p>
          <a:p>
            <a:endParaRPr lang="en-US"/>
          </a:p>
          <a:p>
            <a:r>
              <a:rPr lang="en-US" dirty="0" err="1"/>
              <a:t>Benoem</a:t>
            </a:r>
            <a:r>
              <a:rPr lang="en-US" dirty="0"/>
              <a:t> </a:t>
            </a:r>
            <a:r>
              <a:rPr lang="en-US" dirty="0" err="1"/>
              <a:t>makkelijk</a:t>
            </a:r>
            <a:r>
              <a:rPr lang="en-US" dirty="0"/>
              <a:t> &amp; </a:t>
            </a:r>
            <a:r>
              <a:rPr lang="en-US" dirty="0" err="1"/>
              <a:t>zeer</a:t>
            </a:r>
            <a:r>
              <a:rPr lang="en-US" dirty="0"/>
              <a:t> </a:t>
            </a:r>
            <a:r>
              <a:rPr lang="en-US" dirty="0" err="1"/>
              <a:t>uitgebreidt</a:t>
            </a:r>
            <a:r>
              <a:rPr lang="en-US" dirty="0"/>
              <a:t> </a:t>
            </a:r>
            <a:r>
              <a:rPr lang="en-US" b="1" dirty="0"/>
              <a:t>CMS</a:t>
            </a:r>
            <a:r>
              <a:rPr lang="en-US" dirty="0"/>
              <a:t> + </a:t>
            </a:r>
            <a:r>
              <a:rPr lang="en-US" dirty="0" err="1"/>
              <a:t>mogelijkheden</a:t>
            </a:r>
            <a:r>
              <a:rPr lang="en-US" dirty="0"/>
              <a:t> tot </a:t>
            </a:r>
            <a:r>
              <a:rPr lang="en-US" dirty="0" err="1"/>
              <a:t>koppelen</a:t>
            </a:r>
            <a:r>
              <a:rPr lang="en-US" dirty="0"/>
              <a:t>? Hoe </a:t>
            </a:r>
            <a:r>
              <a:rPr lang="en-US" dirty="0" err="1"/>
              <a:t>gaat</a:t>
            </a:r>
            <a:r>
              <a:rPr lang="en-US" dirty="0"/>
              <a:t> </a:t>
            </a:r>
            <a:r>
              <a:rPr lang="en-US" dirty="0" err="1"/>
              <a:t>dat</a:t>
            </a:r>
            <a:r>
              <a:rPr lang="en-US" dirty="0"/>
              <a:t> nu </a:t>
            </a:r>
            <a:r>
              <a:rPr lang="en-US" dirty="0" err="1"/>
              <a:t>bij</a:t>
            </a:r>
            <a:r>
              <a:rPr lang="en-US" dirty="0"/>
              <a:t> </a:t>
            </a:r>
            <a:r>
              <a:rPr lang="en-US" dirty="0" err="1"/>
              <a:t>jullie</a:t>
            </a:r>
            <a:r>
              <a:rPr lang="en-US" dirty="0"/>
              <a:t>?</a:t>
            </a:r>
          </a:p>
          <a:p>
            <a:endParaRPr lang="en-US"/>
          </a:p>
          <a:p>
            <a:pPr lvl="1"/>
            <a:r>
              <a:rPr lang="en-US" dirty="0" err="1"/>
              <a:t>Tijdrovend</a:t>
            </a:r>
            <a:r>
              <a:rPr lang="en-US" dirty="0"/>
              <a:t>? </a:t>
            </a:r>
            <a:r>
              <a:rPr lang="en-US" dirty="0" err="1"/>
              <a:t>Kostbaar</a:t>
            </a:r>
            <a:r>
              <a:rPr lang="en-US" dirty="0"/>
              <a:t>?</a:t>
            </a:r>
          </a:p>
          <a:p>
            <a:pPr lvl="1"/>
            <a:r>
              <a:rPr lang="en-US" dirty="0"/>
              <a:t> </a:t>
            </a:r>
            <a:r>
              <a:rPr lang="en-US" i="1" dirty="0" err="1"/>
              <a:t>Oplossingen</a:t>
            </a:r>
            <a:r>
              <a:rPr lang="en-US" i="1" dirty="0"/>
              <a:t> </a:t>
            </a:r>
            <a:r>
              <a:rPr lang="en-US" i="1" dirty="0" err="1"/>
              <a:t>zoals</a:t>
            </a:r>
            <a:r>
              <a:rPr lang="en-US" i="1" dirty="0"/>
              <a:t> </a:t>
            </a:r>
            <a:r>
              <a:rPr lang="en-US" b="1" i="1" dirty="0"/>
              <a:t>Easy Conversion</a:t>
            </a:r>
            <a:r>
              <a:rPr lang="en-US" i="1" dirty="0"/>
              <a:t> </a:t>
            </a:r>
            <a:r>
              <a:rPr lang="en-US" i="1" dirty="0" err="1"/>
              <a:t>kunnen</a:t>
            </a:r>
            <a:r>
              <a:rPr lang="en-US" i="1" dirty="0"/>
              <a:t> </a:t>
            </a:r>
            <a:r>
              <a:rPr lang="en-US" i="1" dirty="0" err="1"/>
              <a:t>hier</a:t>
            </a:r>
            <a:r>
              <a:rPr lang="en-US" i="1" dirty="0"/>
              <a:t> </a:t>
            </a:r>
            <a:r>
              <a:rPr lang="en-US" i="1" dirty="0" err="1"/>
              <a:t>een</a:t>
            </a:r>
            <a:r>
              <a:rPr lang="en-US" i="1" dirty="0"/>
              <a:t> </a:t>
            </a:r>
            <a:r>
              <a:rPr lang="en-US" i="1" dirty="0" err="1"/>
              <a:t>verschil</a:t>
            </a:r>
            <a:r>
              <a:rPr lang="en-US" i="1" dirty="0"/>
              <a:t> </a:t>
            </a:r>
            <a:r>
              <a:rPr lang="en-US" i="1" dirty="0" err="1"/>
              <a:t>maken</a:t>
            </a:r>
            <a:r>
              <a:rPr lang="en-US" i="1" dirty="0"/>
              <a:t>.</a:t>
            </a:r>
            <a:endParaRPr lang="en-US" dirty="0"/>
          </a:p>
          <a:p>
            <a:pPr lvl="1"/>
            <a:r>
              <a:rPr lang="en-US" dirty="0" err="1"/>
              <a:t>Moeilijk</a:t>
            </a:r>
            <a:r>
              <a:rPr lang="en-US" dirty="0"/>
              <a:t> </a:t>
            </a:r>
            <a:r>
              <a:rPr lang="en-US" dirty="0" err="1"/>
              <a:t>te</a:t>
            </a:r>
            <a:r>
              <a:rPr lang="en-US" dirty="0"/>
              <a:t> </a:t>
            </a:r>
            <a:r>
              <a:rPr lang="en-US" dirty="0" err="1"/>
              <a:t>implementeren</a:t>
            </a:r>
            <a:r>
              <a:rPr lang="en-US" dirty="0"/>
              <a:t>?</a:t>
            </a:r>
          </a:p>
          <a:p>
            <a:pPr lvl="1"/>
            <a:r>
              <a:rPr lang="en-US" i="1" dirty="0"/>
              <a:t> </a:t>
            </a:r>
            <a:r>
              <a:rPr lang="en-US" i="1" dirty="0" err="1"/>
              <a:t>Onze</a:t>
            </a:r>
            <a:r>
              <a:rPr lang="en-US" i="1" dirty="0"/>
              <a:t> </a:t>
            </a:r>
            <a:r>
              <a:rPr lang="en-US" i="1" dirty="0" err="1"/>
              <a:t>kennis</a:t>
            </a:r>
            <a:r>
              <a:rPr lang="en-US" i="1" dirty="0"/>
              <a:t> </a:t>
            </a:r>
            <a:r>
              <a:rPr lang="en-US" i="1" dirty="0" err="1"/>
              <a:t>en</a:t>
            </a:r>
            <a:r>
              <a:rPr lang="en-US" i="1" dirty="0"/>
              <a:t> expertise </a:t>
            </a:r>
            <a:r>
              <a:rPr lang="en-US" i="1" dirty="0" err="1"/>
              <a:t>maken</a:t>
            </a:r>
            <a:r>
              <a:rPr lang="en-US" i="1" dirty="0"/>
              <a:t> het </a:t>
            </a:r>
            <a:r>
              <a:rPr lang="en-US" i="1" dirty="0" err="1"/>
              <a:t>vershill</a:t>
            </a:r>
            <a:endParaRPr lang="en-US" i="1" dirty="0"/>
          </a:p>
          <a:p>
            <a:pPr lvl="1"/>
            <a:r>
              <a:rPr lang="en-US" i="1" dirty="0"/>
              <a:t> </a:t>
            </a:r>
            <a:r>
              <a:rPr lang="en-US" i="1" dirty="0" err="1"/>
              <a:t>Oplossingen</a:t>
            </a:r>
            <a:r>
              <a:rPr lang="en-US" i="1" dirty="0"/>
              <a:t> </a:t>
            </a:r>
            <a:r>
              <a:rPr lang="en-US" i="1" dirty="0" err="1"/>
              <a:t>zoals</a:t>
            </a:r>
            <a:r>
              <a:rPr lang="en-US" i="1" dirty="0"/>
              <a:t> de </a:t>
            </a:r>
            <a:r>
              <a:rPr lang="en-US" b="1" i="1" dirty="0"/>
              <a:t>ProLearn™ ITS (</a:t>
            </a:r>
            <a:r>
              <a:rPr lang="en-US" b="1" i="1" dirty="0" err="1"/>
              <a:t>wiskunde</a:t>
            </a:r>
            <a:r>
              <a:rPr lang="en-US" b="1" i="1" dirty="0"/>
              <a:t>)motor </a:t>
            </a:r>
            <a:r>
              <a:rPr lang="en-US" b="1" i="1" dirty="0" err="1"/>
              <a:t>maken</a:t>
            </a:r>
            <a:r>
              <a:rPr lang="en-US" b="1" i="1" dirty="0"/>
              <a:t> </a:t>
            </a:r>
            <a:r>
              <a:rPr lang="en-US" b="1" i="1" dirty="0" err="1"/>
              <a:t>ook</a:t>
            </a:r>
            <a:r>
              <a:rPr lang="en-US" b="1" i="1" dirty="0"/>
              <a:t> het </a:t>
            </a:r>
            <a:r>
              <a:rPr lang="en-US" b="1" i="1" dirty="0" err="1"/>
              <a:t>verschil</a:t>
            </a:r>
            <a:r>
              <a:rPr lang="en-US" b="1" i="1" dirty="0"/>
              <a:t> – </a:t>
            </a:r>
            <a:r>
              <a:rPr lang="en-US" b="1" i="1" dirty="0" err="1"/>
              <a:t>wetenschappelijke</a:t>
            </a:r>
            <a:r>
              <a:rPr lang="en-US" b="1" i="1" dirty="0"/>
              <a:t> basis etc.</a:t>
            </a:r>
            <a:endParaRPr lang="en-US" i="1" dirty="0"/>
          </a:p>
          <a:p>
            <a:endParaRPr lang="en-US"/>
          </a:p>
        </p:txBody>
      </p:sp>
      <p:sp>
        <p:nvSpPr>
          <p:cNvPr id="4" name="Tijdelijke aanduiding voor dianummer 3">
            <a:extLst>
              <a:ext uri="{FF2B5EF4-FFF2-40B4-BE49-F238E27FC236}">
                <a16:creationId xmlns:a16="http://schemas.microsoft.com/office/drawing/2014/main" id="{4ECA0201-6627-676E-FA6C-DDB077C2EA8F}"/>
              </a:ext>
            </a:extLst>
          </p:cNvPr>
          <p:cNvSpPr>
            <a:spLocks noGrp="1"/>
          </p:cNvSpPr>
          <p:nvPr>
            <p:ph type="sldNum" sz="quarter" idx="5"/>
          </p:nvPr>
        </p:nvSpPr>
        <p:spPr/>
        <p:txBody>
          <a:bodyPr/>
          <a:lstStyle/>
          <a:p>
            <a:fld id="{36487DB0-621B-4BF4-8BBE-D03DAFB2C8A9}" type="slidenum">
              <a:rPr lang="nl-NL" smtClean="0"/>
              <a:t>8</a:t>
            </a:fld>
            <a:endParaRPr lang="nl-NL"/>
          </a:p>
        </p:txBody>
      </p:sp>
    </p:spTree>
    <p:extLst>
      <p:ext uri="{BB962C8B-B14F-4D97-AF65-F5344CB8AC3E}">
        <p14:creationId xmlns:p14="http://schemas.microsoft.com/office/powerpoint/2010/main" val="52196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2CD8F-A98C-5930-3A4E-19735BD415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9469502-D7B4-4B9E-7709-0E93CE60AFC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6CB5276-F093-D5BC-DD89-178A987709EC}"/>
              </a:ext>
            </a:extLst>
          </p:cNvPr>
          <p:cNvSpPr>
            <a:spLocks noGrp="1"/>
          </p:cNvSpPr>
          <p:nvPr>
            <p:ph type="body" idx="1"/>
          </p:nvPr>
        </p:nvSpPr>
        <p:spPr/>
        <p:txBody>
          <a:bodyPr/>
          <a:lstStyle/>
          <a:p>
            <a:r>
              <a:rPr lang="en-US" dirty="0" err="1"/>
              <a:t>Belangrijke</a:t>
            </a:r>
            <a:r>
              <a:rPr lang="en-US" dirty="0"/>
              <a:t> </a:t>
            </a:r>
            <a:r>
              <a:rPr lang="en-US" dirty="0" err="1"/>
              <a:t>investering</a:t>
            </a:r>
            <a:r>
              <a:rPr lang="en-US" dirty="0"/>
              <a:t> in </a:t>
            </a:r>
            <a:r>
              <a:rPr lang="en-US" dirty="0" err="1"/>
              <a:t>technologie</a:t>
            </a:r>
            <a:r>
              <a:rPr lang="en-US" dirty="0"/>
              <a:t> </a:t>
            </a:r>
            <a:r>
              <a:rPr lang="en-US" dirty="0" err="1"/>
              <a:t>en</a:t>
            </a:r>
            <a:r>
              <a:rPr lang="en-US" dirty="0"/>
              <a:t> </a:t>
            </a:r>
            <a:r>
              <a:rPr lang="en-US" dirty="0" err="1"/>
              <a:t>infrastructuur</a:t>
            </a:r>
            <a:r>
              <a:rPr lang="en-US" dirty="0"/>
              <a:t> </a:t>
            </a:r>
            <a:r>
              <a:rPr lang="en-US" dirty="0" err="1"/>
              <a:t>vereist</a:t>
            </a:r>
            <a:r>
              <a:rPr lang="en-US" dirty="0"/>
              <a:t>.</a:t>
            </a:r>
          </a:p>
          <a:p>
            <a:r>
              <a:rPr lang="en-US" dirty="0" err="1"/>
              <a:t>Noodzaak</a:t>
            </a:r>
            <a:r>
              <a:rPr lang="en-US" dirty="0"/>
              <a:t> om </a:t>
            </a:r>
            <a:r>
              <a:rPr lang="en-US" dirty="0" err="1"/>
              <a:t>nieuwe</a:t>
            </a:r>
            <a:r>
              <a:rPr lang="en-US" dirty="0"/>
              <a:t> </a:t>
            </a:r>
            <a:r>
              <a:rPr lang="en-US" dirty="0" err="1"/>
              <a:t>digitale</a:t>
            </a:r>
            <a:r>
              <a:rPr lang="en-US" dirty="0"/>
              <a:t> tools </a:t>
            </a:r>
            <a:r>
              <a:rPr lang="en-US" dirty="0" err="1"/>
              <a:t>te</a:t>
            </a:r>
            <a:r>
              <a:rPr lang="en-US" dirty="0"/>
              <a:t> </a:t>
            </a:r>
            <a:r>
              <a:rPr lang="en-US" dirty="0" err="1"/>
              <a:t>integreren</a:t>
            </a:r>
            <a:r>
              <a:rPr lang="en-US" dirty="0"/>
              <a:t> </a:t>
            </a:r>
            <a:r>
              <a:rPr lang="en-US" dirty="0" err="1"/>
              <a:t>terwijl</a:t>
            </a:r>
            <a:r>
              <a:rPr lang="en-US" dirty="0"/>
              <a:t> de </a:t>
            </a:r>
            <a:r>
              <a:rPr lang="en-US" dirty="0" err="1"/>
              <a:t>kwaliteit</a:t>
            </a:r>
            <a:r>
              <a:rPr lang="en-US" dirty="0"/>
              <a:t> van de content </a:t>
            </a:r>
            <a:r>
              <a:rPr lang="en-US" dirty="0" err="1"/>
              <a:t>behouden</a:t>
            </a:r>
            <a:r>
              <a:rPr lang="en-US" dirty="0"/>
              <a:t> </a:t>
            </a:r>
            <a:r>
              <a:rPr lang="en-US" dirty="0" err="1"/>
              <a:t>blijft</a:t>
            </a:r>
            <a:r>
              <a:rPr lang="en-US" dirty="0"/>
              <a:t>.</a:t>
            </a:r>
          </a:p>
          <a:p>
            <a:r>
              <a:rPr lang="en-US" dirty="0"/>
              <a:t>Training </a:t>
            </a:r>
            <a:r>
              <a:rPr lang="en-US" dirty="0" err="1"/>
              <a:t>en</a:t>
            </a:r>
            <a:r>
              <a:rPr lang="en-US" dirty="0"/>
              <a:t> </a:t>
            </a:r>
            <a:r>
              <a:rPr lang="en-US" dirty="0" err="1"/>
              <a:t>aanpassing</a:t>
            </a:r>
            <a:r>
              <a:rPr lang="en-US" dirty="0"/>
              <a:t> van </a:t>
            </a:r>
            <a:r>
              <a:rPr lang="en-US" dirty="0" err="1"/>
              <a:t>personeel</a:t>
            </a:r>
            <a:r>
              <a:rPr lang="en-US" dirty="0"/>
              <a:t> </a:t>
            </a:r>
            <a:r>
              <a:rPr lang="en-US" dirty="0" err="1"/>
              <a:t>aan</a:t>
            </a:r>
            <a:r>
              <a:rPr lang="en-US" dirty="0"/>
              <a:t> </a:t>
            </a:r>
            <a:r>
              <a:rPr lang="en-US" dirty="0" err="1"/>
              <a:t>nieuwe</a:t>
            </a:r>
            <a:r>
              <a:rPr lang="en-US" dirty="0"/>
              <a:t> </a:t>
            </a:r>
            <a:r>
              <a:rPr lang="en-US" dirty="0" err="1"/>
              <a:t>technologieën</a:t>
            </a:r>
            <a:r>
              <a:rPr lang="en-US" dirty="0"/>
              <a:t> is </a:t>
            </a:r>
            <a:r>
              <a:rPr lang="en-US" dirty="0" err="1"/>
              <a:t>essentieel</a:t>
            </a:r>
            <a:r>
              <a:rPr lang="en-US" dirty="0"/>
              <a:t>.</a:t>
            </a:r>
          </a:p>
          <a:p>
            <a:endParaRPr lang="en-US" b="1"/>
          </a:p>
          <a:p>
            <a:r>
              <a:rPr lang="en-US" b="1" dirty="0" err="1"/>
              <a:t>Vervolgvragen</a:t>
            </a:r>
            <a:r>
              <a:rPr lang="en-US" b="1" dirty="0"/>
              <a:t>:</a:t>
            </a:r>
            <a:endParaRPr lang="en-US" dirty="0"/>
          </a:p>
          <a:p>
            <a:pPr marL="171450" indent="-171450">
              <a:buFont typeface="Arial,Sans-Serif"/>
              <a:buChar char="•"/>
            </a:pPr>
            <a:r>
              <a:rPr lang="en-US" dirty="0"/>
              <a:t>Wat is </a:t>
            </a:r>
            <a:r>
              <a:rPr lang="en-US" dirty="0" err="1"/>
              <a:t>hier</a:t>
            </a:r>
            <a:r>
              <a:rPr lang="en-US" dirty="0"/>
              <a:t> </a:t>
            </a:r>
            <a:r>
              <a:rPr lang="en-US" dirty="0" err="1"/>
              <a:t>een</a:t>
            </a:r>
            <a:r>
              <a:rPr lang="en-US" dirty="0"/>
              <a:t> </a:t>
            </a:r>
            <a:r>
              <a:rPr lang="en-US" dirty="0" err="1"/>
              <a:t>probleem</a:t>
            </a:r>
            <a:r>
              <a:rPr lang="en-US" dirty="0"/>
              <a:t> </a:t>
            </a:r>
            <a:r>
              <a:rPr lang="en-US" dirty="0" err="1"/>
              <a:t>voor</a:t>
            </a:r>
            <a:r>
              <a:rPr lang="en-US" dirty="0"/>
              <a:t> </a:t>
            </a:r>
            <a:r>
              <a:rPr lang="en-US" dirty="0" err="1"/>
              <a:t>jou</a:t>
            </a:r>
            <a:r>
              <a:rPr lang="en-US" dirty="0"/>
              <a:t>? </a:t>
            </a:r>
            <a:r>
              <a:rPr lang="en-US" i="1" dirty="0"/>
              <a:t>(Antwoord </a:t>
            </a:r>
            <a:r>
              <a:rPr lang="en-US" i="1" dirty="0" err="1"/>
              <a:t>proberen</a:t>
            </a:r>
            <a:r>
              <a:rPr lang="en-US" i="1" dirty="0"/>
              <a:t> </a:t>
            </a:r>
            <a:r>
              <a:rPr lang="en-US" i="1" dirty="0" err="1"/>
              <a:t>te</a:t>
            </a:r>
            <a:r>
              <a:rPr lang="en-US" i="1" dirty="0"/>
              <a:t> </a:t>
            </a:r>
            <a:r>
              <a:rPr lang="en-US" i="1" dirty="0" err="1"/>
              <a:t>koppelen</a:t>
            </a:r>
            <a:r>
              <a:rPr lang="en-US" i="1" dirty="0"/>
              <a:t> </a:t>
            </a:r>
            <a:r>
              <a:rPr lang="en-US" i="1" dirty="0" err="1"/>
              <a:t>aan</a:t>
            </a:r>
            <a:r>
              <a:rPr lang="en-US" i="1" dirty="0"/>
              <a:t> </a:t>
            </a:r>
            <a:r>
              <a:rPr lang="en-US" i="1" dirty="0" err="1"/>
              <a:t>een</a:t>
            </a:r>
            <a:r>
              <a:rPr lang="en-US" i="1" dirty="0"/>
              <a:t> product/</a:t>
            </a:r>
            <a:r>
              <a:rPr lang="en-US" i="1" dirty="0" err="1"/>
              <a:t>oplossing</a:t>
            </a:r>
            <a:r>
              <a:rPr lang="en-US" i="1" dirty="0"/>
              <a:t>)</a:t>
            </a:r>
            <a:endParaRPr lang="en-US" dirty="0"/>
          </a:p>
          <a:p>
            <a:pPr marL="171450" indent="-171450">
              <a:buFont typeface="Arial,Sans-Serif"/>
              <a:buChar char="•"/>
            </a:pPr>
            <a:r>
              <a:rPr lang="en-US" dirty="0" err="1"/>
              <a:t>Waarom</a:t>
            </a:r>
            <a:r>
              <a:rPr lang="en-US" dirty="0"/>
              <a:t> is </a:t>
            </a:r>
            <a:r>
              <a:rPr lang="en-US" dirty="0" err="1"/>
              <a:t>dit</a:t>
            </a:r>
            <a:r>
              <a:rPr lang="en-US" dirty="0"/>
              <a:t> </a:t>
            </a:r>
            <a:r>
              <a:rPr lang="en-US" dirty="0" err="1"/>
              <a:t>een</a:t>
            </a:r>
            <a:r>
              <a:rPr lang="en-US" dirty="0"/>
              <a:t> </a:t>
            </a:r>
            <a:r>
              <a:rPr lang="en-US" dirty="0" err="1"/>
              <a:t>pijnpunt</a:t>
            </a:r>
            <a:r>
              <a:rPr lang="en-US" dirty="0"/>
              <a:t>?</a:t>
            </a:r>
          </a:p>
          <a:p>
            <a:endParaRPr lang="en-US"/>
          </a:p>
          <a:p>
            <a:r>
              <a:rPr lang="en-US" dirty="0" err="1"/>
              <a:t>Benoem</a:t>
            </a:r>
            <a:r>
              <a:rPr lang="en-US" dirty="0"/>
              <a:t> </a:t>
            </a:r>
            <a:r>
              <a:rPr lang="en-US" dirty="0" err="1"/>
              <a:t>makkelijk</a:t>
            </a:r>
            <a:r>
              <a:rPr lang="en-US" dirty="0"/>
              <a:t> &amp; </a:t>
            </a:r>
            <a:r>
              <a:rPr lang="en-US" dirty="0" err="1"/>
              <a:t>zeer</a:t>
            </a:r>
            <a:r>
              <a:rPr lang="en-US" dirty="0"/>
              <a:t> </a:t>
            </a:r>
            <a:r>
              <a:rPr lang="en-US" dirty="0" err="1"/>
              <a:t>uitgebreidt</a:t>
            </a:r>
            <a:r>
              <a:rPr lang="en-US" dirty="0"/>
              <a:t> </a:t>
            </a:r>
            <a:r>
              <a:rPr lang="en-US" b="1" dirty="0"/>
              <a:t>CMS</a:t>
            </a:r>
            <a:r>
              <a:rPr lang="en-US" dirty="0"/>
              <a:t> + </a:t>
            </a:r>
            <a:r>
              <a:rPr lang="en-US" dirty="0" err="1"/>
              <a:t>mogelijkheden</a:t>
            </a:r>
            <a:r>
              <a:rPr lang="en-US" dirty="0"/>
              <a:t> tot </a:t>
            </a:r>
            <a:r>
              <a:rPr lang="en-US" dirty="0" err="1"/>
              <a:t>koppelen</a:t>
            </a:r>
            <a:r>
              <a:rPr lang="en-US" dirty="0"/>
              <a:t>? Hoe </a:t>
            </a:r>
            <a:r>
              <a:rPr lang="en-US" dirty="0" err="1"/>
              <a:t>gaat</a:t>
            </a:r>
            <a:r>
              <a:rPr lang="en-US" dirty="0"/>
              <a:t> </a:t>
            </a:r>
            <a:r>
              <a:rPr lang="en-US" dirty="0" err="1"/>
              <a:t>dat</a:t>
            </a:r>
            <a:r>
              <a:rPr lang="en-US" dirty="0"/>
              <a:t> nu </a:t>
            </a:r>
            <a:r>
              <a:rPr lang="en-US" dirty="0" err="1"/>
              <a:t>bij</a:t>
            </a:r>
            <a:r>
              <a:rPr lang="en-US" dirty="0"/>
              <a:t> </a:t>
            </a:r>
            <a:r>
              <a:rPr lang="en-US" dirty="0" err="1"/>
              <a:t>jullie</a:t>
            </a:r>
            <a:r>
              <a:rPr lang="en-US" dirty="0"/>
              <a:t>?</a:t>
            </a:r>
          </a:p>
          <a:p>
            <a:endParaRPr lang="en-US"/>
          </a:p>
          <a:p>
            <a:pPr lvl="1"/>
            <a:r>
              <a:rPr lang="en-US" dirty="0" err="1"/>
              <a:t>Tijdrovend</a:t>
            </a:r>
            <a:r>
              <a:rPr lang="en-US" dirty="0"/>
              <a:t>? </a:t>
            </a:r>
            <a:r>
              <a:rPr lang="en-US" dirty="0" err="1"/>
              <a:t>Kostbaar</a:t>
            </a:r>
            <a:r>
              <a:rPr lang="en-US" dirty="0"/>
              <a:t>?</a:t>
            </a:r>
          </a:p>
          <a:p>
            <a:pPr lvl="1"/>
            <a:r>
              <a:rPr lang="en-US" dirty="0"/>
              <a:t> </a:t>
            </a:r>
            <a:r>
              <a:rPr lang="en-US" i="1" dirty="0" err="1"/>
              <a:t>Oplossingen</a:t>
            </a:r>
            <a:r>
              <a:rPr lang="en-US" i="1" dirty="0"/>
              <a:t> </a:t>
            </a:r>
            <a:r>
              <a:rPr lang="en-US" i="1" dirty="0" err="1"/>
              <a:t>zoals</a:t>
            </a:r>
            <a:r>
              <a:rPr lang="en-US" i="1" dirty="0"/>
              <a:t> </a:t>
            </a:r>
            <a:r>
              <a:rPr lang="en-US" b="1" i="1" dirty="0"/>
              <a:t>Easy Conversion</a:t>
            </a:r>
            <a:r>
              <a:rPr lang="en-US" i="1" dirty="0"/>
              <a:t> </a:t>
            </a:r>
            <a:r>
              <a:rPr lang="en-US" i="1" dirty="0" err="1"/>
              <a:t>kunnen</a:t>
            </a:r>
            <a:r>
              <a:rPr lang="en-US" i="1" dirty="0"/>
              <a:t> </a:t>
            </a:r>
            <a:r>
              <a:rPr lang="en-US" i="1" dirty="0" err="1"/>
              <a:t>hier</a:t>
            </a:r>
            <a:r>
              <a:rPr lang="en-US" i="1" dirty="0"/>
              <a:t> </a:t>
            </a:r>
            <a:r>
              <a:rPr lang="en-US" i="1" dirty="0" err="1"/>
              <a:t>een</a:t>
            </a:r>
            <a:r>
              <a:rPr lang="en-US" i="1" dirty="0"/>
              <a:t> </a:t>
            </a:r>
            <a:r>
              <a:rPr lang="en-US" i="1" dirty="0" err="1"/>
              <a:t>verschil</a:t>
            </a:r>
            <a:r>
              <a:rPr lang="en-US" i="1" dirty="0"/>
              <a:t> </a:t>
            </a:r>
            <a:r>
              <a:rPr lang="en-US" i="1" dirty="0" err="1"/>
              <a:t>maken</a:t>
            </a:r>
            <a:r>
              <a:rPr lang="en-US" i="1" dirty="0"/>
              <a:t>.</a:t>
            </a:r>
            <a:endParaRPr lang="en-US" dirty="0"/>
          </a:p>
          <a:p>
            <a:pPr lvl="1"/>
            <a:r>
              <a:rPr lang="en-US" dirty="0" err="1"/>
              <a:t>Moeilijk</a:t>
            </a:r>
            <a:r>
              <a:rPr lang="en-US" dirty="0"/>
              <a:t> </a:t>
            </a:r>
            <a:r>
              <a:rPr lang="en-US" dirty="0" err="1"/>
              <a:t>te</a:t>
            </a:r>
            <a:r>
              <a:rPr lang="en-US" dirty="0"/>
              <a:t> </a:t>
            </a:r>
            <a:r>
              <a:rPr lang="en-US" dirty="0" err="1"/>
              <a:t>implementeren</a:t>
            </a:r>
            <a:r>
              <a:rPr lang="en-US" dirty="0"/>
              <a:t>?</a:t>
            </a:r>
          </a:p>
          <a:p>
            <a:pPr lvl="1"/>
            <a:r>
              <a:rPr lang="en-US" i="1" dirty="0"/>
              <a:t> </a:t>
            </a:r>
            <a:r>
              <a:rPr lang="en-US" i="1" dirty="0" err="1"/>
              <a:t>Onze</a:t>
            </a:r>
            <a:r>
              <a:rPr lang="en-US" i="1" dirty="0"/>
              <a:t> </a:t>
            </a:r>
            <a:r>
              <a:rPr lang="en-US" i="1" dirty="0" err="1"/>
              <a:t>kennis</a:t>
            </a:r>
            <a:r>
              <a:rPr lang="en-US" i="1" dirty="0"/>
              <a:t> </a:t>
            </a:r>
            <a:r>
              <a:rPr lang="en-US" i="1" dirty="0" err="1"/>
              <a:t>en</a:t>
            </a:r>
            <a:r>
              <a:rPr lang="en-US" i="1" dirty="0"/>
              <a:t> expertise </a:t>
            </a:r>
            <a:r>
              <a:rPr lang="en-US" i="1" dirty="0" err="1"/>
              <a:t>maken</a:t>
            </a:r>
            <a:r>
              <a:rPr lang="en-US" i="1" dirty="0"/>
              <a:t> het </a:t>
            </a:r>
            <a:r>
              <a:rPr lang="en-US" i="1" dirty="0" err="1"/>
              <a:t>vershill</a:t>
            </a:r>
            <a:endParaRPr lang="en-US" i="1" dirty="0"/>
          </a:p>
          <a:p>
            <a:pPr lvl="1"/>
            <a:r>
              <a:rPr lang="en-US" i="1" dirty="0"/>
              <a:t> </a:t>
            </a:r>
            <a:r>
              <a:rPr lang="en-US" i="1" dirty="0" err="1"/>
              <a:t>Oplossingen</a:t>
            </a:r>
            <a:r>
              <a:rPr lang="en-US" i="1" dirty="0"/>
              <a:t> </a:t>
            </a:r>
            <a:r>
              <a:rPr lang="en-US" i="1" dirty="0" err="1"/>
              <a:t>zoals</a:t>
            </a:r>
            <a:r>
              <a:rPr lang="en-US" i="1" dirty="0"/>
              <a:t> de </a:t>
            </a:r>
            <a:r>
              <a:rPr lang="en-US" b="1" i="1" dirty="0"/>
              <a:t>ProLearn™ ITS (</a:t>
            </a:r>
            <a:r>
              <a:rPr lang="en-US" b="1" i="1" dirty="0" err="1"/>
              <a:t>wiskunde</a:t>
            </a:r>
            <a:r>
              <a:rPr lang="en-US" b="1" i="1" dirty="0"/>
              <a:t>)motor </a:t>
            </a:r>
            <a:r>
              <a:rPr lang="en-US" b="1" i="1" dirty="0" err="1"/>
              <a:t>maken</a:t>
            </a:r>
            <a:r>
              <a:rPr lang="en-US" b="1" i="1" dirty="0"/>
              <a:t> </a:t>
            </a:r>
            <a:r>
              <a:rPr lang="en-US" b="1" i="1" dirty="0" err="1"/>
              <a:t>ook</a:t>
            </a:r>
            <a:r>
              <a:rPr lang="en-US" b="1" i="1" dirty="0"/>
              <a:t> het </a:t>
            </a:r>
            <a:r>
              <a:rPr lang="en-US" b="1" i="1" dirty="0" err="1"/>
              <a:t>verschil</a:t>
            </a:r>
            <a:r>
              <a:rPr lang="en-US" b="1" i="1" dirty="0"/>
              <a:t> – </a:t>
            </a:r>
            <a:r>
              <a:rPr lang="en-US" b="1" i="1" dirty="0" err="1"/>
              <a:t>wetenschappelijke</a:t>
            </a:r>
            <a:r>
              <a:rPr lang="en-US" b="1" i="1" dirty="0"/>
              <a:t> basis etc.</a:t>
            </a:r>
            <a:endParaRPr lang="en-US" i="1" dirty="0"/>
          </a:p>
          <a:p>
            <a:endParaRPr lang="en-US"/>
          </a:p>
        </p:txBody>
      </p:sp>
      <p:sp>
        <p:nvSpPr>
          <p:cNvPr id="4" name="Tijdelijke aanduiding voor dianummer 3">
            <a:extLst>
              <a:ext uri="{FF2B5EF4-FFF2-40B4-BE49-F238E27FC236}">
                <a16:creationId xmlns:a16="http://schemas.microsoft.com/office/drawing/2014/main" id="{6318AE39-7260-B690-2562-EA43C914D0B3}"/>
              </a:ext>
            </a:extLst>
          </p:cNvPr>
          <p:cNvSpPr>
            <a:spLocks noGrp="1"/>
          </p:cNvSpPr>
          <p:nvPr>
            <p:ph type="sldNum" sz="quarter" idx="5"/>
          </p:nvPr>
        </p:nvSpPr>
        <p:spPr/>
        <p:txBody>
          <a:bodyPr/>
          <a:lstStyle/>
          <a:p>
            <a:fld id="{36487DB0-621B-4BF4-8BBE-D03DAFB2C8A9}" type="slidenum">
              <a:rPr lang="nl-NL" smtClean="0"/>
              <a:t>9</a:t>
            </a:fld>
            <a:endParaRPr lang="nl-NL"/>
          </a:p>
        </p:txBody>
      </p:sp>
    </p:spTree>
    <p:extLst>
      <p:ext uri="{BB962C8B-B14F-4D97-AF65-F5344CB8AC3E}">
        <p14:creationId xmlns:p14="http://schemas.microsoft.com/office/powerpoint/2010/main" val="140581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84595-7439-AEDD-F784-FB0099C2E20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86C7301-AE8F-CE89-8859-C6832265A4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F506EC-A959-2619-7569-EB9E4783B4ED}"/>
              </a:ext>
            </a:extLst>
          </p:cNvPr>
          <p:cNvSpPr>
            <a:spLocks noGrp="1"/>
          </p:cNvSpPr>
          <p:nvPr>
            <p:ph type="body" idx="1"/>
          </p:nvPr>
        </p:nvSpPr>
        <p:spPr/>
        <p:txBody>
          <a:bodyPr/>
          <a:lstStyle/>
          <a:p>
            <a:r>
              <a:rPr lang="en-US" dirty="0" err="1"/>
              <a:t>Belangrijke</a:t>
            </a:r>
            <a:r>
              <a:rPr lang="en-US" dirty="0"/>
              <a:t> </a:t>
            </a:r>
            <a:r>
              <a:rPr lang="en-US" dirty="0" err="1"/>
              <a:t>investering</a:t>
            </a:r>
            <a:r>
              <a:rPr lang="en-US" dirty="0"/>
              <a:t> in </a:t>
            </a:r>
            <a:r>
              <a:rPr lang="en-US" dirty="0" err="1"/>
              <a:t>technologie</a:t>
            </a:r>
            <a:r>
              <a:rPr lang="en-US" dirty="0"/>
              <a:t> </a:t>
            </a:r>
            <a:r>
              <a:rPr lang="en-US" dirty="0" err="1"/>
              <a:t>en</a:t>
            </a:r>
            <a:r>
              <a:rPr lang="en-US" dirty="0"/>
              <a:t> </a:t>
            </a:r>
            <a:r>
              <a:rPr lang="en-US" dirty="0" err="1"/>
              <a:t>infrastructuur</a:t>
            </a:r>
            <a:r>
              <a:rPr lang="en-US" dirty="0"/>
              <a:t> </a:t>
            </a:r>
            <a:r>
              <a:rPr lang="en-US" dirty="0" err="1"/>
              <a:t>vereist</a:t>
            </a:r>
            <a:r>
              <a:rPr lang="en-US" dirty="0"/>
              <a:t>.</a:t>
            </a:r>
          </a:p>
          <a:p>
            <a:r>
              <a:rPr lang="en-US" dirty="0" err="1"/>
              <a:t>Noodzaak</a:t>
            </a:r>
            <a:r>
              <a:rPr lang="en-US" dirty="0"/>
              <a:t> om </a:t>
            </a:r>
            <a:r>
              <a:rPr lang="en-US" dirty="0" err="1"/>
              <a:t>nieuwe</a:t>
            </a:r>
            <a:r>
              <a:rPr lang="en-US" dirty="0"/>
              <a:t> </a:t>
            </a:r>
            <a:r>
              <a:rPr lang="en-US" dirty="0" err="1"/>
              <a:t>digitale</a:t>
            </a:r>
            <a:r>
              <a:rPr lang="en-US" dirty="0"/>
              <a:t> tools </a:t>
            </a:r>
            <a:r>
              <a:rPr lang="en-US" dirty="0" err="1"/>
              <a:t>te</a:t>
            </a:r>
            <a:r>
              <a:rPr lang="en-US" dirty="0"/>
              <a:t> </a:t>
            </a:r>
            <a:r>
              <a:rPr lang="en-US" dirty="0" err="1"/>
              <a:t>integreren</a:t>
            </a:r>
            <a:r>
              <a:rPr lang="en-US" dirty="0"/>
              <a:t> </a:t>
            </a:r>
            <a:r>
              <a:rPr lang="en-US" dirty="0" err="1"/>
              <a:t>terwijl</a:t>
            </a:r>
            <a:r>
              <a:rPr lang="en-US" dirty="0"/>
              <a:t> de </a:t>
            </a:r>
            <a:r>
              <a:rPr lang="en-US" dirty="0" err="1"/>
              <a:t>kwaliteit</a:t>
            </a:r>
            <a:r>
              <a:rPr lang="en-US" dirty="0"/>
              <a:t> van de content </a:t>
            </a:r>
            <a:r>
              <a:rPr lang="en-US" dirty="0" err="1"/>
              <a:t>behouden</a:t>
            </a:r>
            <a:r>
              <a:rPr lang="en-US" dirty="0"/>
              <a:t> </a:t>
            </a:r>
            <a:r>
              <a:rPr lang="en-US" dirty="0" err="1"/>
              <a:t>blijft</a:t>
            </a:r>
            <a:r>
              <a:rPr lang="en-US" dirty="0"/>
              <a:t>.</a:t>
            </a:r>
          </a:p>
          <a:p>
            <a:r>
              <a:rPr lang="en-US" dirty="0"/>
              <a:t>Training </a:t>
            </a:r>
            <a:r>
              <a:rPr lang="en-US" dirty="0" err="1"/>
              <a:t>en</a:t>
            </a:r>
            <a:r>
              <a:rPr lang="en-US" dirty="0"/>
              <a:t> </a:t>
            </a:r>
            <a:r>
              <a:rPr lang="en-US" dirty="0" err="1"/>
              <a:t>aanpassing</a:t>
            </a:r>
            <a:r>
              <a:rPr lang="en-US" dirty="0"/>
              <a:t> van </a:t>
            </a:r>
            <a:r>
              <a:rPr lang="en-US" dirty="0" err="1"/>
              <a:t>personeel</a:t>
            </a:r>
            <a:r>
              <a:rPr lang="en-US" dirty="0"/>
              <a:t> </a:t>
            </a:r>
            <a:r>
              <a:rPr lang="en-US" dirty="0" err="1"/>
              <a:t>aan</a:t>
            </a:r>
            <a:r>
              <a:rPr lang="en-US" dirty="0"/>
              <a:t> </a:t>
            </a:r>
            <a:r>
              <a:rPr lang="en-US" dirty="0" err="1"/>
              <a:t>nieuwe</a:t>
            </a:r>
            <a:r>
              <a:rPr lang="en-US" dirty="0"/>
              <a:t> </a:t>
            </a:r>
            <a:r>
              <a:rPr lang="en-US" dirty="0" err="1"/>
              <a:t>technologieën</a:t>
            </a:r>
            <a:r>
              <a:rPr lang="en-US" dirty="0"/>
              <a:t> is </a:t>
            </a:r>
            <a:r>
              <a:rPr lang="en-US" dirty="0" err="1"/>
              <a:t>essentieel</a:t>
            </a:r>
            <a:r>
              <a:rPr lang="en-US" dirty="0"/>
              <a:t>.</a:t>
            </a:r>
          </a:p>
          <a:p>
            <a:endParaRPr lang="en-US" b="1"/>
          </a:p>
          <a:p>
            <a:r>
              <a:rPr lang="en-US" b="1" dirty="0" err="1"/>
              <a:t>Vervolgvragen</a:t>
            </a:r>
            <a:r>
              <a:rPr lang="en-US" b="1" dirty="0"/>
              <a:t>:</a:t>
            </a:r>
            <a:endParaRPr lang="en-US" dirty="0"/>
          </a:p>
          <a:p>
            <a:pPr marL="171450" indent="-171450">
              <a:buFont typeface="Arial,Sans-Serif"/>
              <a:buChar char="•"/>
            </a:pPr>
            <a:r>
              <a:rPr lang="en-US" dirty="0"/>
              <a:t>Wat is </a:t>
            </a:r>
            <a:r>
              <a:rPr lang="en-US" dirty="0" err="1"/>
              <a:t>hier</a:t>
            </a:r>
            <a:r>
              <a:rPr lang="en-US" dirty="0"/>
              <a:t> </a:t>
            </a:r>
            <a:r>
              <a:rPr lang="en-US" dirty="0" err="1"/>
              <a:t>een</a:t>
            </a:r>
            <a:r>
              <a:rPr lang="en-US" dirty="0"/>
              <a:t> </a:t>
            </a:r>
            <a:r>
              <a:rPr lang="en-US" dirty="0" err="1"/>
              <a:t>probleem</a:t>
            </a:r>
            <a:r>
              <a:rPr lang="en-US" dirty="0"/>
              <a:t> </a:t>
            </a:r>
            <a:r>
              <a:rPr lang="en-US" dirty="0" err="1"/>
              <a:t>voor</a:t>
            </a:r>
            <a:r>
              <a:rPr lang="en-US" dirty="0"/>
              <a:t> </a:t>
            </a:r>
            <a:r>
              <a:rPr lang="en-US" dirty="0" err="1"/>
              <a:t>jou</a:t>
            </a:r>
            <a:r>
              <a:rPr lang="en-US" dirty="0"/>
              <a:t>? </a:t>
            </a:r>
            <a:r>
              <a:rPr lang="en-US" i="1" dirty="0"/>
              <a:t>(Antwoord </a:t>
            </a:r>
            <a:r>
              <a:rPr lang="en-US" i="1" dirty="0" err="1"/>
              <a:t>proberen</a:t>
            </a:r>
            <a:r>
              <a:rPr lang="en-US" i="1" dirty="0"/>
              <a:t> </a:t>
            </a:r>
            <a:r>
              <a:rPr lang="en-US" i="1" dirty="0" err="1"/>
              <a:t>te</a:t>
            </a:r>
            <a:r>
              <a:rPr lang="en-US" i="1" dirty="0"/>
              <a:t> </a:t>
            </a:r>
            <a:r>
              <a:rPr lang="en-US" i="1" dirty="0" err="1"/>
              <a:t>koppelen</a:t>
            </a:r>
            <a:r>
              <a:rPr lang="en-US" i="1" dirty="0"/>
              <a:t> </a:t>
            </a:r>
            <a:r>
              <a:rPr lang="en-US" i="1" dirty="0" err="1"/>
              <a:t>aan</a:t>
            </a:r>
            <a:r>
              <a:rPr lang="en-US" i="1" dirty="0"/>
              <a:t> </a:t>
            </a:r>
            <a:r>
              <a:rPr lang="en-US" i="1" dirty="0" err="1"/>
              <a:t>een</a:t>
            </a:r>
            <a:r>
              <a:rPr lang="en-US" i="1" dirty="0"/>
              <a:t> product/</a:t>
            </a:r>
            <a:r>
              <a:rPr lang="en-US" i="1" dirty="0" err="1"/>
              <a:t>oplossing</a:t>
            </a:r>
            <a:r>
              <a:rPr lang="en-US" i="1" dirty="0"/>
              <a:t>)</a:t>
            </a:r>
            <a:endParaRPr lang="en-US" dirty="0"/>
          </a:p>
          <a:p>
            <a:pPr marL="171450" indent="-171450">
              <a:buFont typeface="Arial,Sans-Serif"/>
              <a:buChar char="•"/>
            </a:pPr>
            <a:r>
              <a:rPr lang="en-US" dirty="0" err="1"/>
              <a:t>Waarom</a:t>
            </a:r>
            <a:r>
              <a:rPr lang="en-US" dirty="0"/>
              <a:t> is </a:t>
            </a:r>
            <a:r>
              <a:rPr lang="en-US" dirty="0" err="1"/>
              <a:t>dit</a:t>
            </a:r>
            <a:r>
              <a:rPr lang="en-US" dirty="0"/>
              <a:t> </a:t>
            </a:r>
            <a:r>
              <a:rPr lang="en-US" dirty="0" err="1"/>
              <a:t>een</a:t>
            </a:r>
            <a:r>
              <a:rPr lang="en-US" dirty="0"/>
              <a:t> </a:t>
            </a:r>
            <a:r>
              <a:rPr lang="en-US" dirty="0" err="1"/>
              <a:t>pijnpunt</a:t>
            </a:r>
            <a:r>
              <a:rPr lang="en-US" dirty="0"/>
              <a:t>?</a:t>
            </a:r>
          </a:p>
          <a:p>
            <a:endParaRPr lang="en-US"/>
          </a:p>
          <a:p>
            <a:r>
              <a:rPr lang="en-US" dirty="0" err="1"/>
              <a:t>Benoem</a:t>
            </a:r>
            <a:r>
              <a:rPr lang="en-US" dirty="0"/>
              <a:t> </a:t>
            </a:r>
            <a:r>
              <a:rPr lang="en-US" dirty="0" err="1"/>
              <a:t>makkelijk</a:t>
            </a:r>
            <a:r>
              <a:rPr lang="en-US" dirty="0"/>
              <a:t> &amp; </a:t>
            </a:r>
            <a:r>
              <a:rPr lang="en-US" dirty="0" err="1"/>
              <a:t>zeer</a:t>
            </a:r>
            <a:r>
              <a:rPr lang="en-US" dirty="0"/>
              <a:t> </a:t>
            </a:r>
            <a:r>
              <a:rPr lang="en-US" dirty="0" err="1"/>
              <a:t>uitgebreidt</a:t>
            </a:r>
            <a:r>
              <a:rPr lang="en-US" dirty="0"/>
              <a:t> </a:t>
            </a:r>
            <a:r>
              <a:rPr lang="en-US" b="1" dirty="0"/>
              <a:t>CMS</a:t>
            </a:r>
            <a:r>
              <a:rPr lang="en-US" dirty="0"/>
              <a:t> + </a:t>
            </a:r>
            <a:r>
              <a:rPr lang="en-US" dirty="0" err="1"/>
              <a:t>mogelijkheden</a:t>
            </a:r>
            <a:r>
              <a:rPr lang="en-US" dirty="0"/>
              <a:t> tot </a:t>
            </a:r>
            <a:r>
              <a:rPr lang="en-US" dirty="0" err="1"/>
              <a:t>koppelen</a:t>
            </a:r>
            <a:r>
              <a:rPr lang="en-US" dirty="0"/>
              <a:t>? Hoe </a:t>
            </a:r>
            <a:r>
              <a:rPr lang="en-US" dirty="0" err="1"/>
              <a:t>gaat</a:t>
            </a:r>
            <a:r>
              <a:rPr lang="en-US" dirty="0"/>
              <a:t> </a:t>
            </a:r>
            <a:r>
              <a:rPr lang="en-US" dirty="0" err="1"/>
              <a:t>dat</a:t>
            </a:r>
            <a:r>
              <a:rPr lang="en-US" dirty="0"/>
              <a:t> nu </a:t>
            </a:r>
            <a:r>
              <a:rPr lang="en-US" dirty="0" err="1"/>
              <a:t>bij</a:t>
            </a:r>
            <a:r>
              <a:rPr lang="en-US" dirty="0"/>
              <a:t> </a:t>
            </a:r>
            <a:r>
              <a:rPr lang="en-US" dirty="0" err="1"/>
              <a:t>jullie</a:t>
            </a:r>
            <a:r>
              <a:rPr lang="en-US" dirty="0"/>
              <a:t>?</a:t>
            </a:r>
          </a:p>
          <a:p>
            <a:endParaRPr lang="en-US"/>
          </a:p>
          <a:p>
            <a:pPr lvl="1"/>
            <a:r>
              <a:rPr lang="en-US" dirty="0" err="1"/>
              <a:t>Tijdrovend</a:t>
            </a:r>
            <a:r>
              <a:rPr lang="en-US" dirty="0"/>
              <a:t>? </a:t>
            </a:r>
            <a:r>
              <a:rPr lang="en-US" dirty="0" err="1"/>
              <a:t>Kostbaar</a:t>
            </a:r>
            <a:r>
              <a:rPr lang="en-US" dirty="0"/>
              <a:t>?</a:t>
            </a:r>
          </a:p>
          <a:p>
            <a:pPr lvl="1"/>
            <a:r>
              <a:rPr lang="en-US" dirty="0"/>
              <a:t> </a:t>
            </a:r>
            <a:r>
              <a:rPr lang="en-US" i="1" dirty="0" err="1"/>
              <a:t>Oplossingen</a:t>
            </a:r>
            <a:r>
              <a:rPr lang="en-US" i="1" dirty="0"/>
              <a:t> </a:t>
            </a:r>
            <a:r>
              <a:rPr lang="en-US" i="1" dirty="0" err="1"/>
              <a:t>zoals</a:t>
            </a:r>
            <a:r>
              <a:rPr lang="en-US" i="1" dirty="0"/>
              <a:t> </a:t>
            </a:r>
            <a:r>
              <a:rPr lang="en-US" b="1" i="1" dirty="0"/>
              <a:t>Easy Conversion</a:t>
            </a:r>
            <a:r>
              <a:rPr lang="en-US" i="1" dirty="0"/>
              <a:t> </a:t>
            </a:r>
            <a:r>
              <a:rPr lang="en-US" i="1" dirty="0" err="1"/>
              <a:t>kunnen</a:t>
            </a:r>
            <a:r>
              <a:rPr lang="en-US" i="1" dirty="0"/>
              <a:t> </a:t>
            </a:r>
            <a:r>
              <a:rPr lang="en-US" i="1" dirty="0" err="1"/>
              <a:t>hier</a:t>
            </a:r>
            <a:r>
              <a:rPr lang="en-US" i="1" dirty="0"/>
              <a:t> </a:t>
            </a:r>
            <a:r>
              <a:rPr lang="en-US" i="1" dirty="0" err="1"/>
              <a:t>een</a:t>
            </a:r>
            <a:r>
              <a:rPr lang="en-US" i="1" dirty="0"/>
              <a:t> </a:t>
            </a:r>
            <a:r>
              <a:rPr lang="en-US" i="1" dirty="0" err="1"/>
              <a:t>verschil</a:t>
            </a:r>
            <a:r>
              <a:rPr lang="en-US" i="1" dirty="0"/>
              <a:t> </a:t>
            </a:r>
            <a:r>
              <a:rPr lang="en-US" i="1" dirty="0" err="1"/>
              <a:t>maken</a:t>
            </a:r>
            <a:r>
              <a:rPr lang="en-US" i="1" dirty="0"/>
              <a:t>.</a:t>
            </a:r>
            <a:endParaRPr lang="en-US" dirty="0"/>
          </a:p>
          <a:p>
            <a:pPr lvl="1"/>
            <a:r>
              <a:rPr lang="en-US" dirty="0" err="1"/>
              <a:t>Moeilijk</a:t>
            </a:r>
            <a:r>
              <a:rPr lang="en-US" dirty="0"/>
              <a:t> </a:t>
            </a:r>
            <a:r>
              <a:rPr lang="en-US" dirty="0" err="1"/>
              <a:t>te</a:t>
            </a:r>
            <a:r>
              <a:rPr lang="en-US" dirty="0"/>
              <a:t> </a:t>
            </a:r>
            <a:r>
              <a:rPr lang="en-US" dirty="0" err="1"/>
              <a:t>implementeren</a:t>
            </a:r>
            <a:r>
              <a:rPr lang="en-US" dirty="0"/>
              <a:t>?</a:t>
            </a:r>
          </a:p>
          <a:p>
            <a:pPr lvl="1"/>
            <a:r>
              <a:rPr lang="en-US" i="1" dirty="0"/>
              <a:t> </a:t>
            </a:r>
            <a:r>
              <a:rPr lang="en-US" i="1" dirty="0" err="1"/>
              <a:t>Onze</a:t>
            </a:r>
            <a:r>
              <a:rPr lang="en-US" i="1" dirty="0"/>
              <a:t> </a:t>
            </a:r>
            <a:r>
              <a:rPr lang="en-US" i="1" dirty="0" err="1"/>
              <a:t>kennis</a:t>
            </a:r>
            <a:r>
              <a:rPr lang="en-US" i="1" dirty="0"/>
              <a:t> </a:t>
            </a:r>
            <a:r>
              <a:rPr lang="en-US" i="1" dirty="0" err="1"/>
              <a:t>en</a:t>
            </a:r>
            <a:r>
              <a:rPr lang="en-US" i="1" dirty="0"/>
              <a:t> expertise </a:t>
            </a:r>
            <a:r>
              <a:rPr lang="en-US" i="1" dirty="0" err="1"/>
              <a:t>maken</a:t>
            </a:r>
            <a:r>
              <a:rPr lang="en-US" i="1" dirty="0"/>
              <a:t> het </a:t>
            </a:r>
            <a:r>
              <a:rPr lang="en-US" i="1" dirty="0" err="1"/>
              <a:t>vershill</a:t>
            </a:r>
            <a:endParaRPr lang="en-US" i="1" dirty="0"/>
          </a:p>
          <a:p>
            <a:pPr lvl="1"/>
            <a:r>
              <a:rPr lang="en-US" i="1" dirty="0"/>
              <a:t> </a:t>
            </a:r>
            <a:r>
              <a:rPr lang="en-US" i="1" dirty="0" err="1"/>
              <a:t>Oplossingen</a:t>
            </a:r>
            <a:r>
              <a:rPr lang="en-US" i="1" dirty="0"/>
              <a:t> </a:t>
            </a:r>
            <a:r>
              <a:rPr lang="en-US" i="1" dirty="0" err="1"/>
              <a:t>zoals</a:t>
            </a:r>
            <a:r>
              <a:rPr lang="en-US" i="1" dirty="0"/>
              <a:t> de </a:t>
            </a:r>
            <a:r>
              <a:rPr lang="en-US" b="1" i="1" dirty="0"/>
              <a:t>ProLearn™ ITS (</a:t>
            </a:r>
            <a:r>
              <a:rPr lang="en-US" b="1" i="1" dirty="0" err="1"/>
              <a:t>wiskunde</a:t>
            </a:r>
            <a:r>
              <a:rPr lang="en-US" b="1" i="1" dirty="0"/>
              <a:t>)motor </a:t>
            </a:r>
            <a:r>
              <a:rPr lang="en-US" b="1" i="1" dirty="0" err="1"/>
              <a:t>maken</a:t>
            </a:r>
            <a:r>
              <a:rPr lang="en-US" b="1" i="1" dirty="0"/>
              <a:t> </a:t>
            </a:r>
            <a:r>
              <a:rPr lang="en-US" b="1" i="1" dirty="0" err="1"/>
              <a:t>ook</a:t>
            </a:r>
            <a:r>
              <a:rPr lang="en-US" b="1" i="1" dirty="0"/>
              <a:t> het </a:t>
            </a:r>
            <a:r>
              <a:rPr lang="en-US" b="1" i="1" dirty="0" err="1"/>
              <a:t>verschil</a:t>
            </a:r>
            <a:r>
              <a:rPr lang="en-US" b="1" i="1" dirty="0"/>
              <a:t> – </a:t>
            </a:r>
            <a:r>
              <a:rPr lang="en-US" b="1" i="1" dirty="0" err="1"/>
              <a:t>wetenschappelijke</a:t>
            </a:r>
            <a:r>
              <a:rPr lang="en-US" b="1" i="1" dirty="0"/>
              <a:t> basis etc.</a:t>
            </a:r>
            <a:endParaRPr lang="en-US" i="1" dirty="0"/>
          </a:p>
          <a:p>
            <a:endParaRPr lang="en-US"/>
          </a:p>
        </p:txBody>
      </p:sp>
      <p:sp>
        <p:nvSpPr>
          <p:cNvPr id="4" name="Tijdelijke aanduiding voor dianummer 3">
            <a:extLst>
              <a:ext uri="{FF2B5EF4-FFF2-40B4-BE49-F238E27FC236}">
                <a16:creationId xmlns:a16="http://schemas.microsoft.com/office/drawing/2014/main" id="{735BF43B-35C3-BA9F-C07F-F5A31CC25A9A}"/>
              </a:ext>
            </a:extLst>
          </p:cNvPr>
          <p:cNvSpPr>
            <a:spLocks noGrp="1"/>
          </p:cNvSpPr>
          <p:nvPr>
            <p:ph type="sldNum" sz="quarter" idx="5"/>
          </p:nvPr>
        </p:nvSpPr>
        <p:spPr/>
        <p:txBody>
          <a:bodyPr/>
          <a:lstStyle/>
          <a:p>
            <a:fld id="{36487DB0-621B-4BF4-8BBE-D03DAFB2C8A9}" type="slidenum">
              <a:rPr lang="nl-NL" smtClean="0"/>
              <a:t>10</a:t>
            </a:fld>
            <a:endParaRPr lang="nl-NL"/>
          </a:p>
        </p:txBody>
      </p:sp>
    </p:spTree>
    <p:extLst>
      <p:ext uri="{BB962C8B-B14F-4D97-AF65-F5344CB8AC3E}">
        <p14:creationId xmlns:p14="http://schemas.microsoft.com/office/powerpoint/2010/main" val="111344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9A8E4-80D5-F4D0-A899-292C7DC2096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FF2161-9560-15A2-37E7-43CF7F0247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CECC65A-F5DD-ACCC-BB55-49E5978680C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38177B3-EDC3-CCEE-0B17-7CF220F06C6B}"/>
              </a:ext>
            </a:extLst>
          </p:cNvPr>
          <p:cNvSpPr>
            <a:spLocks noGrp="1"/>
          </p:cNvSpPr>
          <p:nvPr>
            <p:ph type="sldNum" sz="quarter" idx="5"/>
          </p:nvPr>
        </p:nvSpPr>
        <p:spPr/>
        <p:txBody>
          <a:bodyPr/>
          <a:lstStyle/>
          <a:p>
            <a:fld id="{36487DB0-621B-4BF4-8BBE-D03DAFB2C8A9}" type="slidenum">
              <a:rPr lang="nl-NL" smtClean="0"/>
              <a:t>11</a:t>
            </a:fld>
            <a:endParaRPr lang="nl-NL"/>
          </a:p>
        </p:txBody>
      </p:sp>
    </p:spTree>
    <p:extLst>
      <p:ext uri="{BB962C8B-B14F-4D97-AF65-F5344CB8AC3E}">
        <p14:creationId xmlns:p14="http://schemas.microsoft.com/office/powerpoint/2010/main" val="376669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16.02.2025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16.02.2025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16.02.2025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16.02.2025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16.02.2025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16.02.2025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16.02.2025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16.02.2025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16.02.2025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16.02.2025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16.02.2025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16.02.2025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22.png"/><Relationship Id="rId4" Type="http://schemas.openxmlformats.org/officeDocument/2006/relationships/image" Target="../media/image13.sv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www.actua-uitgeverij.nl/product/Actua.ml_vmbo_BK_digitaa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s://www.actua-uitgeverij.nl/product/Actua.ml_vmbo_KGT_digita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info@actua-uitgeverij.n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svg"/><Relationship Id="rId4" Type="http://schemas.openxmlformats.org/officeDocument/2006/relationships/diagramLayout" Target="../diagrams/layou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gif"/><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9.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21.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people sitting at computers&#10;&#10;AI-generated content may be incorrect.">
            <a:extLst>
              <a:ext uri="{FF2B5EF4-FFF2-40B4-BE49-F238E27FC236}">
                <a16:creationId xmlns:a16="http://schemas.microsoft.com/office/drawing/2014/main" id="{5F18ECB6-93A6-5E6B-0FF6-43E9ACEB36A8}"/>
              </a:ext>
            </a:extLst>
          </p:cNvPr>
          <p:cNvPicPr>
            <a:picLocks noChangeAspect="1"/>
          </p:cNvPicPr>
          <p:nvPr/>
        </p:nvPicPr>
        <p:blipFill>
          <a:blip r:embed="rId2"/>
          <a:srcRect l="-6046" t="1309" r="6046" b="41571"/>
          <a:stretch/>
        </p:blipFill>
        <p:spPr>
          <a:xfrm>
            <a:off x="5622233" y="10"/>
            <a:ext cx="6569579" cy="3752538"/>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9" name="Picture 8" descr="A blue background with white text&#10;&#10;AI-generated content may be incorrect.">
            <a:extLst>
              <a:ext uri="{FF2B5EF4-FFF2-40B4-BE49-F238E27FC236}">
                <a16:creationId xmlns:a16="http://schemas.microsoft.com/office/drawing/2014/main" id="{DDE1759F-22E5-B831-E1FB-4460B6D3427C}"/>
              </a:ext>
            </a:extLst>
          </p:cNvPr>
          <p:cNvPicPr>
            <a:picLocks noChangeAspect="1"/>
          </p:cNvPicPr>
          <p:nvPr/>
        </p:nvPicPr>
        <p:blipFill>
          <a:blip r:embed="rId3"/>
          <a:srcRect l="4863" r="20974"/>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3" name="Picture 2" descr="A group of people in a classroom&#10;&#10;AI-generated content may be incorrect.">
            <a:extLst>
              <a:ext uri="{FF2B5EF4-FFF2-40B4-BE49-F238E27FC236}">
                <a16:creationId xmlns:a16="http://schemas.microsoft.com/office/drawing/2014/main" id="{F59877DC-28CB-2A1F-0FFE-7DBD79B6361A}"/>
              </a:ext>
            </a:extLst>
          </p:cNvPr>
          <p:cNvPicPr>
            <a:picLocks noChangeAspect="1"/>
          </p:cNvPicPr>
          <p:nvPr/>
        </p:nvPicPr>
        <p:blipFill>
          <a:blip r:embed="rId4"/>
          <a:srcRect l="1144" t="572" r="-1145" b="8011"/>
          <a:stretch/>
        </p:blipFill>
        <p:spPr>
          <a:xfrm>
            <a:off x="20" y="10"/>
            <a:ext cx="7503173" cy="6859146"/>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4" name="TextBox 24"/>
          <p:cNvSpPr txBox="1"/>
          <p:nvPr/>
        </p:nvSpPr>
        <p:spPr>
          <a:xfrm>
            <a:off x="4412045" y="4800045"/>
            <a:ext cx="2879008" cy="252633"/>
          </a:xfrm>
          <a:prstGeom prst="rect">
            <a:avLst/>
          </a:prstGeom>
        </p:spPr>
        <p:txBody>
          <a:bodyPr wrap="square" lIns="0" tIns="0" rIns="0" bIns="0" rtlCol="0" anchor="t">
            <a:spAutoFit/>
          </a:bodyPr>
          <a:lstStyle/>
          <a:p>
            <a:pPr algn="ctr">
              <a:lnSpc>
                <a:spcPts val="2132"/>
              </a:lnSpc>
            </a:pPr>
            <a:endParaRPr lang="en-US" sz="1600" spc="209">
              <a:solidFill>
                <a:srgbClr val="FFFFFF"/>
              </a:solidFill>
              <a:latin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173A5-4667-BD65-3631-F4D2BD370C8E}"/>
            </a:ext>
          </a:extLst>
        </p:cNvPr>
        <p:cNvGrpSpPr/>
        <p:nvPr/>
      </p:nvGrpSpPr>
      <p:grpSpPr>
        <a:xfrm>
          <a:off x="0" y="0"/>
          <a:ext cx="0" cy="0"/>
          <a:chOff x="0" y="0"/>
          <a:chExt cx="0" cy="0"/>
        </a:xfrm>
      </p:grpSpPr>
      <p:sp>
        <p:nvSpPr>
          <p:cNvPr id="40" name="AutoShape 2">
            <a:extLst>
              <a:ext uri="{FF2B5EF4-FFF2-40B4-BE49-F238E27FC236}">
                <a16:creationId xmlns:a16="http://schemas.microsoft.com/office/drawing/2014/main" id="{4C725158-4BF3-B334-182F-CC7626A6DE97}"/>
              </a:ext>
            </a:extLst>
          </p:cNvPr>
          <p:cNvSpPr/>
          <p:nvPr/>
        </p:nvSpPr>
        <p:spPr>
          <a:xfrm>
            <a:off x="1" y="0"/>
            <a:ext cx="1994075" cy="6858000"/>
          </a:xfrm>
          <a:prstGeom prst="rect">
            <a:avLst/>
          </a:prstGeom>
          <a:solidFill>
            <a:srgbClr val="951ABE"/>
          </a:solidFill>
        </p:spPr>
        <p:txBody>
          <a:bodyPr/>
          <a:lstStyle/>
          <a:p>
            <a:endParaRPr lang="nl-NL" sz="1200"/>
          </a:p>
        </p:txBody>
      </p:sp>
      <p:sp>
        <p:nvSpPr>
          <p:cNvPr id="53" name="Tekstvak 52">
            <a:extLst>
              <a:ext uri="{FF2B5EF4-FFF2-40B4-BE49-F238E27FC236}">
                <a16:creationId xmlns:a16="http://schemas.microsoft.com/office/drawing/2014/main" id="{E18E3D05-B200-C481-E7AD-9BB03CBECAEA}"/>
              </a:ext>
            </a:extLst>
          </p:cNvPr>
          <p:cNvSpPr txBox="1"/>
          <p:nvPr/>
        </p:nvSpPr>
        <p:spPr>
          <a:xfrm>
            <a:off x="2185897" y="293288"/>
            <a:ext cx="9365990" cy="646331"/>
          </a:xfrm>
          <a:prstGeom prst="rect">
            <a:avLst/>
          </a:prstGeom>
          <a:noFill/>
        </p:spPr>
        <p:txBody>
          <a:bodyPr wrap="square" lIns="91440" tIns="45720" rIns="91440" bIns="45720" anchor="t">
            <a:spAutoFit/>
          </a:bodyPr>
          <a:lstStyle/>
          <a:p>
            <a:r>
              <a:rPr lang="nl-NL" sz="3600" b="1" dirty="0"/>
              <a:t>4. </a:t>
            </a:r>
            <a:r>
              <a:rPr lang="nl-NL" sz="3600" b="1" dirty="0">
                <a:ea typeface="+mn-lt"/>
                <a:cs typeface="+mn-lt"/>
              </a:rPr>
              <a:t>Interactieve, activerende werkvormen</a:t>
            </a:r>
          </a:p>
        </p:txBody>
      </p:sp>
      <p:sp>
        <p:nvSpPr>
          <p:cNvPr id="2" name="Rechthoek: afgeronde hoeken 1">
            <a:extLst>
              <a:ext uri="{FF2B5EF4-FFF2-40B4-BE49-F238E27FC236}">
                <a16:creationId xmlns:a16="http://schemas.microsoft.com/office/drawing/2014/main" id="{26092305-6670-24A8-6C17-6A9C939E0DF6}"/>
              </a:ext>
            </a:extLst>
          </p:cNvPr>
          <p:cNvSpPr/>
          <p:nvPr/>
        </p:nvSpPr>
        <p:spPr>
          <a:xfrm>
            <a:off x="2596988" y="1818289"/>
            <a:ext cx="3363691" cy="3596418"/>
          </a:xfrm>
          <a:prstGeom prst="roundRect">
            <a:avLst/>
          </a:prstGeom>
          <a:solidFill>
            <a:srgbClr val="FFFFFF">
              <a:alpha val="89804"/>
            </a:srgbClr>
          </a:solidFill>
          <a:ln>
            <a:solidFill>
              <a:srgbClr val="FFA9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b="1" dirty="0">
              <a:solidFill>
                <a:schemeClr val="tx1"/>
              </a:solidFill>
              <a:ea typeface="+mn-lt"/>
              <a:cs typeface="+mn-lt"/>
            </a:endParaRPr>
          </a:p>
          <a:p>
            <a:pPr algn="ctr"/>
            <a:endParaRPr lang="nl-NL" dirty="0">
              <a:solidFill>
                <a:schemeClr val="tx1"/>
              </a:solidFill>
              <a:ea typeface="+mn-lt"/>
              <a:cs typeface="+mn-lt"/>
            </a:endParaRPr>
          </a:p>
          <a:p>
            <a:pPr algn="ctr"/>
            <a:r>
              <a:rPr lang="nl-NL" dirty="0">
                <a:solidFill>
                  <a:schemeClr val="tx1"/>
                </a:solidFill>
                <a:ea typeface="+mn-lt"/>
                <a:cs typeface="+mn-lt"/>
              </a:rPr>
              <a:t>Naast standaard opdrachten biedt Actua.ml ook </a:t>
            </a:r>
            <a:r>
              <a:rPr lang="nl-NL" b="1" dirty="0">
                <a:solidFill>
                  <a:schemeClr val="tx1"/>
                </a:solidFill>
                <a:ea typeface="+mn-lt"/>
                <a:cs typeface="+mn-lt"/>
              </a:rPr>
              <a:t>interactieve werkvormen</a:t>
            </a:r>
            <a:r>
              <a:rPr lang="nl-NL" dirty="0">
                <a:solidFill>
                  <a:schemeClr val="tx1"/>
                </a:solidFill>
                <a:ea typeface="+mn-lt"/>
                <a:cs typeface="+mn-lt"/>
              </a:rPr>
              <a:t>:</a:t>
            </a:r>
            <a:endParaRPr lang="nl-NL" dirty="0">
              <a:solidFill>
                <a:schemeClr val="tx1"/>
              </a:solidFill>
            </a:endParaRPr>
          </a:p>
          <a:p>
            <a:pPr marL="285750" indent="-285750" algn="ctr">
              <a:buFont typeface="Arial"/>
              <a:buChar char="•"/>
            </a:pPr>
            <a:r>
              <a:rPr lang="nl-NL" b="1" dirty="0">
                <a:solidFill>
                  <a:schemeClr val="tx1"/>
                </a:solidFill>
                <a:ea typeface="+mn-lt"/>
                <a:cs typeface="+mn-lt"/>
              </a:rPr>
              <a:t>Hotspotvragen</a:t>
            </a:r>
            <a:r>
              <a:rPr lang="nl-NL" dirty="0">
                <a:solidFill>
                  <a:schemeClr val="tx1"/>
                </a:solidFill>
                <a:ea typeface="+mn-lt"/>
                <a:cs typeface="+mn-lt"/>
              </a:rPr>
              <a:t> waarbij leerlingen onderdelen in een afbeelding moeten aanwijzen.</a:t>
            </a:r>
            <a:endParaRPr lang="nl-NL" dirty="0">
              <a:solidFill>
                <a:schemeClr val="tx1"/>
              </a:solidFill>
            </a:endParaRPr>
          </a:p>
          <a:p>
            <a:pPr marL="285750" indent="-285750" algn="ctr">
              <a:buFont typeface="Arial"/>
              <a:buChar char="•"/>
            </a:pPr>
            <a:r>
              <a:rPr lang="nl-NL" b="1" dirty="0">
                <a:solidFill>
                  <a:schemeClr val="tx1"/>
                </a:solidFill>
                <a:ea typeface="+mn-lt"/>
                <a:cs typeface="+mn-lt"/>
              </a:rPr>
              <a:t>Slepen en koppelen</a:t>
            </a:r>
            <a:r>
              <a:rPr lang="nl-NL" dirty="0">
                <a:solidFill>
                  <a:schemeClr val="tx1"/>
                </a:solidFill>
                <a:ea typeface="+mn-lt"/>
                <a:cs typeface="+mn-lt"/>
              </a:rPr>
              <a:t> om verbanden te leggen tussen begrippen en definities.</a:t>
            </a:r>
          </a:p>
          <a:p>
            <a:pPr algn="ctr"/>
            <a:endParaRPr lang="nl-NL" dirty="0">
              <a:solidFill>
                <a:schemeClr val="tx1"/>
              </a:solidFill>
              <a:ea typeface="+mn-lt"/>
              <a:cs typeface="+mn-lt"/>
            </a:endParaRPr>
          </a:p>
          <a:p>
            <a:pPr algn="ctr"/>
            <a:endParaRPr lang="nl-NL" sz="1400">
              <a:solidFill>
                <a:schemeClr val="tx1"/>
              </a:solidFill>
            </a:endParaRPr>
          </a:p>
        </p:txBody>
      </p:sp>
      <p:sp>
        <p:nvSpPr>
          <p:cNvPr id="4" name="Ovaal 6">
            <a:extLst>
              <a:ext uri="{FF2B5EF4-FFF2-40B4-BE49-F238E27FC236}">
                <a16:creationId xmlns:a16="http://schemas.microsoft.com/office/drawing/2014/main" id="{39FD4DD5-E541-DA13-2AE2-C0BDF00F78FF}"/>
              </a:ext>
            </a:extLst>
          </p:cNvPr>
          <p:cNvSpPr/>
          <p:nvPr/>
        </p:nvSpPr>
        <p:spPr>
          <a:xfrm>
            <a:off x="2841943" y="1314699"/>
            <a:ext cx="729465" cy="729465"/>
          </a:xfrm>
          <a:prstGeom prst="ellipse">
            <a:avLst/>
          </a:prstGeom>
          <a:solidFill>
            <a:schemeClr val="bg1"/>
          </a:solidFill>
          <a:ln w="76200">
            <a:solidFill>
              <a:srgbClr val="951A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a:solidFill>
                <a:schemeClr val="tx1"/>
              </a:solidFill>
            </a:endParaRPr>
          </a:p>
        </p:txBody>
      </p:sp>
      <p:pic>
        <p:nvPicPr>
          <p:cNvPr id="9" name="Graphic 8" descr="Clapper board outline">
            <a:extLst>
              <a:ext uri="{FF2B5EF4-FFF2-40B4-BE49-F238E27FC236}">
                <a16:creationId xmlns:a16="http://schemas.microsoft.com/office/drawing/2014/main" id="{5D2252EA-2099-0419-9C2D-D708954B86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5301" y="1414015"/>
            <a:ext cx="543007" cy="543007"/>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E3C61940-233E-C567-0AFB-9BF0317A5D7E}"/>
              </a:ext>
            </a:extLst>
          </p:cNvPr>
          <p:cNvPicPr>
            <a:picLocks noChangeAspect="1"/>
          </p:cNvPicPr>
          <p:nvPr/>
        </p:nvPicPr>
        <p:blipFill>
          <a:blip r:embed="rId5"/>
          <a:stretch>
            <a:fillRect/>
          </a:stretch>
        </p:blipFill>
        <p:spPr>
          <a:xfrm>
            <a:off x="6168029" y="2325174"/>
            <a:ext cx="2831767" cy="25812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14" descr="A blue background with white text&#10;&#10;AI-generated content may be incorrect.">
            <a:extLst>
              <a:ext uri="{FF2B5EF4-FFF2-40B4-BE49-F238E27FC236}">
                <a16:creationId xmlns:a16="http://schemas.microsoft.com/office/drawing/2014/main" id="{2B8091C1-5A2A-A903-F015-C8381707489D}"/>
              </a:ext>
            </a:extLst>
          </p:cNvPr>
          <p:cNvPicPr>
            <a:picLocks noChangeAspect="1"/>
          </p:cNvPicPr>
          <p:nvPr/>
        </p:nvPicPr>
        <p:blipFill>
          <a:blip r:embed="rId6"/>
          <a:stretch>
            <a:fillRect/>
          </a:stretch>
        </p:blipFill>
        <p:spPr>
          <a:xfrm>
            <a:off x="10856679" y="3150"/>
            <a:ext cx="1333654" cy="359663"/>
          </a:xfrm>
          <a:prstGeom prst="rect">
            <a:avLst/>
          </a:prstGeom>
        </p:spPr>
      </p:pic>
      <p:pic>
        <p:nvPicPr>
          <p:cNvPr id="17" name="Graphic 16">
            <a:extLst>
              <a:ext uri="{FF2B5EF4-FFF2-40B4-BE49-F238E27FC236}">
                <a16:creationId xmlns:a16="http://schemas.microsoft.com/office/drawing/2014/main" id="{76C8981C-3D27-1D1B-914A-B607A9795B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7438" y="383982"/>
            <a:ext cx="1316743" cy="280419"/>
          </a:xfrm>
          <a:prstGeom prst="rect">
            <a:avLst/>
          </a:prstGeom>
        </p:spPr>
      </p:pic>
      <p:pic>
        <p:nvPicPr>
          <p:cNvPr id="18" name="Picture 17" descr="A screenshot of a computer&#10;&#10;AI-generated content may be incorrect.">
            <a:extLst>
              <a:ext uri="{FF2B5EF4-FFF2-40B4-BE49-F238E27FC236}">
                <a16:creationId xmlns:a16="http://schemas.microsoft.com/office/drawing/2014/main" id="{B57EEA8F-CE8B-7945-D34D-0C8231C74446}"/>
              </a:ext>
            </a:extLst>
          </p:cNvPr>
          <p:cNvPicPr>
            <a:picLocks noChangeAspect="1"/>
          </p:cNvPicPr>
          <p:nvPr/>
        </p:nvPicPr>
        <p:blipFill>
          <a:blip r:embed="rId9"/>
          <a:stretch>
            <a:fillRect/>
          </a:stretch>
        </p:blipFill>
        <p:spPr>
          <a:xfrm>
            <a:off x="9234488" y="2719388"/>
            <a:ext cx="2752725" cy="17907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1664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B949B-A170-8E63-7471-B28684E5558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A18F384-1C52-1AD9-1B6F-67AA01836DBC}"/>
              </a:ext>
            </a:extLst>
          </p:cNvPr>
          <p:cNvSpPr/>
          <p:nvPr/>
        </p:nvSpPr>
        <p:spPr>
          <a:xfrm>
            <a:off x="1" y="0"/>
            <a:ext cx="1994075" cy="6858000"/>
          </a:xfrm>
          <a:prstGeom prst="rect">
            <a:avLst/>
          </a:prstGeom>
          <a:solidFill>
            <a:schemeClr val="accent3"/>
          </a:solidFill>
        </p:spPr>
        <p:txBody>
          <a:bodyPr/>
          <a:lstStyle/>
          <a:p>
            <a:endParaRPr lang="nl-NL" sz="1200"/>
          </a:p>
        </p:txBody>
      </p:sp>
      <p:sp>
        <p:nvSpPr>
          <p:cNvPr id="9" name="Tekstvak 8">
            <a:extLst>
              <a:ext uri="{FF2B5EF4-FFF2-40B4-BE49-F238E27FC236}">
                <a16:creationId xmlns:a16="http://schemas.microsoft.com/office/drawing/2014/main" id="{84744047-644D-7548-8C34-1F40E29113D5}"/>
              </a:ext>
            </a:extLst>
          </p:cNvPr>
          <p:cNvSpPr txBox="1"/>
          <p:nvPr/>
        </p:nvSpPr>
        <p:spPr>
          <a:xfrm>
            <a:off x="2185897" y="2237425"/>
            <a:ext cx="9674635" cy="3693319"/>
          </a:xfrm>
          <a:prstGeom prst="rect">
            <a:avLst/>
          </a:prstGeom>
          <a:noFill/>
        </p:spPr>
        <p:txBody>
          <a:bodyPr wrap="square" lIns="91440" tIns="45720" rIns="91440" bIns="45720" anchor="t">
            <a:spAutoFit/>
          </a:bodyPr>
          <a:lstStyle/>
          <a:p>
            <a:r>
              <a:rPr lang="en-US" b="1" dirty="0">
                <a:ea typeface="+mn-lt"/>
                <a:cs typeface="+mn-lt"/>
              </a:rPr>
              <a:t>Actua.ml</a:t>
            </a:r>
            <a:r>
              <a:rPr lang="en-US" dirty="0">
                <a:ea typeface="+mn-lt"/>
                <a:cs typeface="+mn-lt"/>
              </a:rPr>
              <a:t> in </a:t>
            </a:r>
            <a:r>
              <a:rPr lang="en-US" dirty="0" err="1">
                <a:ea typeface="+mn-lt"/>
                <a:cs typeface="+mn-lt"/>
              </a:rPr>
              <a:t>combinatie</a:t>
            </a:r>
            <a:r>
              <a:rPr lang="en-US" dirty="0">
                <a:ea typeface="+mn-lt"/>
                <a:cs typeface="+mn-lt"/>
              </a:rPr>
              <a:t> met </a:t>
            </a:r>
            <a:r>
              <a:rPr lang="en-US" b="1" dirty="0">
                <a:ea typeface="+mn-lt"/>
                <a:cs typeface="+mn-lt"/>
              </a:rPr>
              <a:t>Edu-Suite</a:t>
            </a:r>
            <a:r>
              <a:rPr lang="en-US" dirty="0">
                <a:ea typeface="+mn-lt"/>
                <a:cs typeface="+mn-lt"/>
              </a:rPr>
              <a:t> </a:t>
            </a:r>
            <a:r>
              <a:rPr lang="en-US" dirty="0" err="1">
                <a:ea typeface="+mn-lt"/>
                <a:cs typeface="+mn-lt"/>
              </a:rPr>
              <a:t>biedt</a:t>
            </a:r>
            <a:r>
              <a:rPr lang="en-US" dirty="0">
                <a:ea typeface="+mn-lt"/>
                <a:cs typeface="+mn-lt"/>
              </a:rPr>
              <a:t> </a:t>
            </a:r>
            <a:r>
              <a:rPr lang="en-US" dirty="0" err="1">
                <a:ea typeface="+mn-lt"/>
                <a:cs typeface="+mn-lt"/>
              </a:rPr>
              <a:t>een</a:t>
            </a:r>
            <a:r>
              <a:rPr lang="en-US" dirty="0">
                <a:ea typeface="+mn-lt"/>
                <a:cs typeface="+mn-lt"/>
              </a:rPr>
              <a:t> </a:t>
            </a:r>
            <a:r>
              <a:rPr lang="en-US" b="1" dirty="0" err="1">
                <a:ea typeface="+mn-lt"/>
                <a:cs typeface="+mn-lt"/>
              </a:rPr>
              <a:t>moderne</a:t>
            </a:r>
            <a:r>
              <a:rPr lang="en-US" b="1" dirty="0">
                <a:ea typeface="+mn-lt"/>
                <a:cs typeface="+mn-lt"/>
              </a:rPr>
              <a:t>, </a:t>
            </a:r>
            <a:r>
              <a:rPr lang="en-US" b="1" dirty="0" err="1">
                <a:ea typeface="+mn-lt"/>
                <a:cs typeface="+mn-lt"/>
              </a:rPr>
              <a:t>interactieve</a:t>
            </a:r>
            <a:r>
              <a:rPr lang="en-US" b="1" dirty="0">
                <a:ea typeface="+mn-lt"/>
                <a:cs typeface="+mn-lt"/>
              </a:rPr>
              <a:t> </a:t>
            </a:r>
            <a:r>
              <a:rPr lang="en-US" b="1" dirty="0" err="1">
                <a:ea typeface="+mn-lt"/>
                <a:cs typeface="+mn-lt"/>
              </a:rPr>
              <a:t>en</a:t>
            </a:r>
            <a:r>
              <a:rPr lang="en-US" b="1" dirty="0">
                <a:ea typeface="+mn-lt"/>
                <a:cs typeface="+mn-lt"/>
              </a:rPr>
              <a:t> </a:t>
            </a:r>
            <a:r>
              <a:rPr lang="en-US" b="1" dirty="0" err="1">
                <a:ea typeface="+mn-lt"/>
                <a:cs typeface="+mn-lt"/>
              </a:rPr>
              <a:t>slimme</a:t>
            </a:r>
            <a:r>
              <a:rPr lang="en-US" b="1" dirty="0">
                <a:ea typeface="+mn-lt"/>
                <a:cs typeface="+mn-lt"/>
              </a:rPr>
              <a:t> </a:t>
            </a:r>
            <a:r>
              <a:rPr lang="en-US" b="1" dirty="0" err="1">
                <a:ea typeface="+mn-lt"/>
                <a:cs typeface="+mn-lt"/>
              </a:rPr>
              <a:t>leerervaring</a:t>
            </a:r>
            <a:r>
              <a:rPr lang="en-US" dirty="0">
                <a:ea typeface="+mn-lt"/>
                <a:cs typeface="+mn-lt"/>
              </a:rPr>
              <a:t> die perfect </a:t>
            </a:r>
            <a:r>
              <a:rPr lang="en-US" dirty="0" err="1">
                <a:ea typeface="+mn-lt"/>
                <a:cs typeface="+mn-lt"/>
              </a:rPr>
              <a:t>aansluit</a:t>
            </a:r>
            <a:r>
              <a:rPr lang="en-US" dirty="0">
                <a:ea typeface="+mn-lt"/>
                <a:cs typeface="+mn-lt"/>
              </a:rPr>
              <a:t> </a:t>
            </a:r>
            <a:r>
              <a:rPr lang="en-US" dirty="0" err="1">
                <a:ea typeface="+mn-lt"/>
                <a:cs typeface="+mn-lt"/>
              </a:rPr>
              <a:t>bij</a:t>
            </a:r>
            <a:r>
              <a:rPr lang="en-US" dirty="0">
                <a:ea typeface="+mn-lt"/>
                <a:cs typeface="+mn-lt"/>
              </a:rPr>
              <a:t> de VMBO-leerling van nu. Minder </a:t>
            </a:r>
            <a:r>
              <a:rPr lang="en-US" dirty="0" err="1">
                <a:ea typeface="+mn-lt"/>
                <a:cs typeface="+mn-lt"/>
              </a:rPr>
              <a:t>administratie</a:t>
            </a:r>
            <a:r>
              <a:rPr lang="en-US" dirty="0">
                <a:ea typeface="+mn-lt"/>
                <a:cs typeface="+mn-lt"/>
              </a:rPr>
              <a:t>, </a:t>
            </a:r>
            <a:r>
              <a:rPr lang="en-US" dirty="0" err="1">
                <a:ea typeface="+mn-lt"/>
                <a:cs typeface="+mn-lt"/>
              </a:rPr>
              <a:t>meer</a:t>
            </a:r>
            <a:r>
              <a:rPr lang="en-US" dirty="0">
                <a:ea typeface="+mn-lt"/>
                <a:cs typeface="+mn-lt"/>
              </a:rPr>
              <a:t> </a:t>
            </a:r>
            <a:r>
              <a:rPr lang="en-US" dirty="0" err="1">
                <a:ea typeface="+mn-lt"/>
                <a:cs typeface="+mn-lt"/>
              </a:rPr>
              <a:t>inzicht</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een</a:t>
            </a:r>
            <a:r>
              <a:rPr lang="en-US" dirty="0">
                <a:ea typeface="+mn-lt"/>
                <a:cs typeface="+mn-lt"/>
              </a:rPr>
              <a:t> </a:t>
            </a:r>
            <a:r>
              <a:rPr lang="en-US" dirty="0" err="1">
                <a:ea typeface="+mn-lt"/>
                <a:cs typeface="+mn-lt"/>
              </a:rPr>
              <a:t>methode</a:t>
            </a:r>
            <a:r>
              <a:rPr lang="en-US" dirty="0">
                <a:ea typeface="+mn-lt"/>
                <a:cs typeface="+mn-lt"/>
              </a:rPr>
              <a:t> die </a:t>
            </a:r>
            <a:r>
              <a:rPr lang="en-US" dirty="0" err="1">
                <a:ea typeface="+mn-lt"/>
                <a:cs typeface="+mn-lt"/>
              </a:rPr>
              <a:t>écht</a:t>
            </a:r>
            <a:r>
              <a:rPr lang="en-US" dirty="0">
                <a:ea typeface="+mn-lt"/>
                <a:cs typeface="+mn-lt"/>
              </a:rPr>
              <a:t> tot </a:t>
            </a:r>
            <a:r>
              <a:rPr lang="en-US" dirty="0" err="1">
                <a:ea typeface="+mn-lt"/>
                <a:cs typeface="+mn-lt"/>
              </a:rPr>
              <a:t>leven</a:t>
            </a:r>
            <a:r>
              <a:rPr lang="en-US" dirty="0">
                <a:ea typeface="+mn-lt"/>
                <a:cs typeface="+mn-lt"/>
              </a:rPr>
              <a:t> </a:t>
            </a:r>
            <a:r>
              <a:rPr lang="en-US" dirty="0" err="1">
                <a:ea typeface="+mn-lt"/>
                <a:cs typeface="+mn-lt"/>
              </a:rPr>
              <a:t>komt</a:t>
            </a:r>
            <a:r>
              <a:rPr lang="en-US" dirty="0">
                <a:ea typeface="+mn-lt"/>
                <a:cs typeface="+mn-lt"/>
              </a:rPr>
              <a:t>.</a:t>
            </a:r>
          </a:p>
          <a:p>
            <a:endParaRPr lang="en-US" dirty="0">
              <a:ea typeface="+mn-lt"/>
              <a:cs typeface="+mn-lt"/>
            </a:endParaRPr>
          </a:p>
          <a:p>
            <a:r>
              <a:rPr lang="en-US" b="1" dirty="0">
                <a:ea typeface="+mn-lt"/>
                <a:cs typeface="+mn-lt"/>
              </a:rPr>
              <a:t>Maar </a:t>
            </a:r>
            <a:r>
              <a:rPr lang="en-US" b="1" dirty="0" err="1">
                <a:ea typeface="+mn-lt"/>
                <a:cs typeface="+mn-lt"/>
              </a:rPr>
              <a:t>waarom</a:t>
            </a:r>
            <a:r>
              <a:rPr lang="en-US" b="1" dirty="0">
                <a:ea typeface="+mn-lt"/>
                <a:cs typeface="+mn-lt"/>
              </a:rPr>
              <a:t> </a:t>
            </a:r>
            <a:r>
              <a:rPr lang="en-US" b="1" dirty="0" err="1">
                <a:ea typeface="+mn-lt"/>
                <a:cs typeface="+mn-lt"/>
              </a:rPr>
              <a:t>zou</a:t>
            </a:r>
            <a:r>
              <a:rPr lang="en-US" b="1" dirty="0">
                <a:ea typeface="+mn-lt"/>
                <a:cs typeface="+mn-lt"/>
              </a:rPr>
              <a:t> je </a:t>
            </a:r>
            <a:r>
              <a:rPr lang="en-US" b="1" dirty="0" err="1">
                <a:ea typeface="+mn-lt"/>
                <a:cs typeface="+mn-lt"/>
              </a:rPr>
              <a:t>ons</a:t>
            </a:r>
            <a:r>
              <a:rPr lang="en-US" b="1" dirty="0">
                <a:ea typeface="+mn-lt"/>
                <a:cs typeface="+mn-lt"/>
              </a:rPr>
              <a:t> op </a:t>
            </a:r>
            <a:r>
              <a:rPr lang="en-US" b="1" dirty="0" err="1">
                <a:ea typeface="+mn-lt"/>
                <a:cs typeface="+mn-lt"/>
              </a:rPr>
              <a:t>ons</a:t>
            </a:r>
            <a:r>
              <a:rPr lang="en-US" b="1" dirty="0">
                <a:ea typeface="+mn-lt"/>
                <a:cs typeface="+mn-lt"/>
              </a:rPr>
              <a:t> </a:t>
            </a:r>
            <a:r>
              <a:rPr lang="en-US" b="1" dirty="0" err="1">
                <a:ea typeface="+mn-lt"/>
                <a:cs typeface="+mn-lt"/>
              </a:rPr>
              <a:t>woord</a:t>
            </a:r>
            <a:r>
              <a:rPr lang="en-US" b="1" dirty="0">
                <a:ea typeface="+mn-lt"/>
                <a:cs typeface="+mn-lt"/>
              </a:rPr>
              <a:t> </a:t>
            </a:r>
            <a:r>
              <a:rPr lang="en-US" b="1" dirty="0" err="1">
                <a:ea typeface="+mn-lt"/>
                <a:cs typeface="+mn-lt"/>
              </a:rPr>
              <a:t>geloven</a:t>
            </a:r>
            <a:r>
              <a:rPr lang="en-US" b="1" dirty="0">
                <a:ea typeface="+mn-lt"/>
                <a:cs typeface="+mn-lt"/>
              </a:rPr>
              <a:t>?</a:t>
            </a:r>
            <a:r>
              <a:rPr lang="en-US" dirty="0">
                <a:ea typeface="+mn-lt"/>
                <a:cs typeface="+mn-lt"/>
              </a:rPr>
              <a:t> 🔍</a:t>
            </a:r>
            <a:endParaRPr lang="en-US" dirty="0"/>
          </a:p>
          <a:p>
            <a:r>
              <a:rPr lang="en-US" dirty="0">
                <a:ea typeface="+mn-lt"/>
                <a:cs typeface="+mn-lt"/>
              </a:rPr>
              <a:t>De </a:t>
            </a:r>
            <a:r>
              <a:rPr lang="en-US" dirty="0" err="1">
                <a:ea typeface="+mn-lt"/>
                <a:cs typeface="+mn-lt"/>
              </a:rPr>
              <a:t>beste</a:t>
            </a:r>
            <a:r>
              <a:rPr lang="en-US" dirty="0">
                <a:ea typeface="+mn-lt"/>
                <a:cs typeface="+mn-lt"/>
              </a:rPr>
              <a:t> </a:t>
            </a:r>
            <a:r>
              <a:rPr lang="en-US" dirty="0" err="1">
                <a:ea typeface="+mn-lt"/>
                <a:cs typeface="+mn-lt"/>
              </a:rPr>
              <a:t>manier</a:t>
            </a:r>
            <a:r>
              <a:rPr lang="en-US" dirty="0">
                <a:ea typeface="+mn-lt"/>
                <a:cs typeface="+mn-lt"/>
              </a:rPr>
              <a:t> om </a:t>
            </a:r>
            <a:r>
              <a:rPr lang="en-US" dirty="0" err="1">
                <a:ea typeface="+mn-lt"/>
                <a:cs typeface="+mn-lt"/>
              </a:rPr>
              <a:t>te</a:t>
            </a:r>
            <a:r>
              <a:rPr lang="en-US" dirty="0">
                <a:ea typeface="+mn-lt"/>
                <a:cs typeface="+mn-lt"/>
              </a:rPr>
              <a:t> </a:t>
            </a:r>
            <a:r>
              <a:rPr lang="en-US" dirty="0" err="1">
                <a:ea typeface="+mn-lt"/>
                <a:cs typeface="+mn-lt"/>
              </a:rPr>
              <a:t>ontdekken</a:t>
            </a:r>
            <a:r>
              <a:rPr lang="en-US" dirty="0">
                <a:ea typeface="+mn-lt"/>
                <a:cs typeface="+mn-lt"/>
              </a:rPr>
              <a:t> hoe </a:t>
            </a:r>
            <a:r>
              <a:rPr lang="en-US" b="1" dirty="0" err="1">
                <a:ea typeface="+mn-lt"/>
                <a:cs typeface="+mn-lt"/>
              </a:rPr>
              <a:t>makkelijk</a:t>
            </a:r>
            <a:r>
              <a:rPr lang="en-US" b="1" dirty="0">
                <a:ea typeface="+mn-lt"/>
                <a:cs typeface="+mn-lt"/>
              </a:rPr>
              <a:t>, </a:t>
            </a:r>
            <a:r>
              <a:rPr lang="en-US" b="1" dirty="0" err="1">
                <a:ea typeface="+mn-lt"/>
                <a:cs typeface="+mn-lt"/>
              </a:rPr>
              <a:t>effectief</a:t>
            </a:r>
            <a:r>
              <a:rPr lang="en-US" b="1" dirty="0">
                <a:ea typeface="+mn-lt"/>
                <a:cs typeface="+mn-lt"/>
              </a:rPr>
              <a:t> </a:t>
            </a:r>
            <a:r>
              <a:rPr lang="en-US" b="1" dirty="0" err="1">
                <a:ea typeface="+mn-lt"/>
                <a:cs typeface="+mn-lt"/>
              </a:rPr>
              <a:t>en</a:t>
            </a:r>
            <a:r>
              <a:rPr lang="en-US" b="1" dirty="0">
                <a:ea typeface="+mn-lt"/>
                <a:cs typeface="+mn-lt"/>
              </a:rPr>
              <a:t> </a:t>
            </a:r>
            <a:r>
              <a:rPr lang="en-US" b="1" dirty="0" err="1">
                <a:ea typeface="+mn-lt"/>
                <a:cs typeface="+mn-lt"/>
              </a:rPr>
              <a:t>compleet</a:t>
            </a:r>
            <a:r>
              <a:rPr lang="en-US" dirty="0">
                <a:ea typeface="+mn-lt"/>
                <a:cs typeface="+mn-lt"/>
              </a:rPr>
              <a:t> </a:t>
            </a:r>
            <a:r>
              <a:rPr lang="en-US" dirty="0" err="1">
                <a:ea typeface="+mn-lt"/>
                <a:cs typeface="+mn-lt"/>
              </a:rPr>
              <a:t>deze</a:t>
            </a:r>
            <a:r>
              <a:rPr lang="en-US" dirty="0">
                <a:ea typeface="+mn-lt"/>
                <a:cs typeface="+mn-lt"/>
              </a:rPr>
              <a:t> </a:t>
            </a:r>
            <a:r>
              <a:rPr lang="en-US" dirty="0" err="1">
                <a:ea typeface="+mn-lt"/>
                <a:cs typeface="+mn-lt"/>
              </a:rPr>
              <a:t>methode</a:t>
            </a:r>
            <a:r>
              <a:rPr lang="en-US" dirty="0">
                <a:ea typeface="+mn-lt"/>
                <a:cs typeface="+mn-lt"/>
              </a:rPr>
              <a:t> is, is door het </a:t>
            </a:r>
            <a:r>
              <a:rPr lang="en-US" b="1" dirty="0" err="1">
                <a:ea typeface="+mn-lt"/>
                <a:cs typeface="+mn-lt"/>
              </a:rPr>
              <a:t>zelf</a:t>
            </a:r>
            <a:r>
              <a:rPr lang="en-US" b="1" dirty="0">
                <a:ea typeface="+mn-lt"/>
                <a:cs typeface="+mn-lt"/>
              </a:rPr>
              <a:t> </a:t>
            </a:r>
            <a:r>
              <a:rPr lang="en-US" b="1" dirty="0" err="1">
                <a:ea typeface="+mn-lt"/>
                <a:cs typeface="+mn-lt"/>
              </a:rPr>
              <a:t>te</a:t>
            </a:r>
            <a:r>
              <a:rPr lang="en-US" b="1" dirty="0">
                <a:ea typeface="+mn-lt"/>
                <a:cs typeface="+mn-lt"/>
              </a:rPr>
              <a:t> </a:t>
            </a:r>
            <a:r>
              <a:rPr lang="en-US" b="1" dirty="0" err="1">
                <a:ea typeface="+mn-lt"/>
                <a:cs typeface="+mn-lt"/>
              </a:rPr>
              <a:t>proberen</a:t>
            </a:r>
            <a:r>
              <a:rPr lang="en-US" dirty="0">
                <a:ea typeface="+mn-lt"/>
                <a:cs typeface="+mn-lt"/>
              </a:rPr>
              <a:t>. </a:t>
            </a:r>
            <a:r>
              <a:rPr lang="en-US" b="1" dirty="0">
                <a:ea typeface="+mn-lt"/>
                <a:cs typeface="+mn-lt"/>
              </a:rPr>
              <a:t>Gratis </a:t>
            </a:r>
            <a:r>
              <a:rPr lang="en-US" b="1" dirty="0" err="1">
                <a:ea typeface="+mn-lt"/>
                <a:cs typeface="+mn-lt"/>
              </a:rPr>
              <a:t>en</a:t>
            </a:r>
            <a:r>
              <a:rPr lang="en-US" b="1" dirty="0">
                <a:ea typeface="+mn-lt"/>
                <a:cs typeface="+mn-lt"/>
              </a:rPr>
              <a:t> NU METEEN!</a:t>
            </a:r>
            <a:r>
              <a:rPr lang="en-US" dirty="0">
                <a:ea typeface="+mn-lt"/>
                <a:cs typeface="+mn-lt"/>
              </a:rPr>
              <a:t> 💥</a:t>
            </a:r>
            <a:endParaRPr lang="en-US" dirty="0"/>
          </a:p>
          <a:p>
            <a:endParaRPr lang="en-US" dirty="0">
              <a:ea typeface="+mn-lt"/>
              <a:cs typeface="+mn-lt"/>
            </a:endParaRPr>
          </a:p>
          <a:p>
            <a:r>
              <a:rPr lang="en-US" dirty="0" err="1">
                <a:ea typeface="+mn-lt"/>
                <a:cs typeface="+mn-lt"/>
              </a:rPr>
              <a:t>Daarom</a:t>
            </a:r>
            <a:r>
              <a:rPr lang="en-US" dirty="0">
                <a:ea typeface="+mn-lt"/>
                <a:cs typeface="+mn-lt"/>
              </a:rPr>
              <a:t> </a:t>
            </a:r>
            <a:r>
              <a:rPr lang="en-US" dirty="0" err="1">
                <a:ea typeface="+mn-lt"/>
                <a:cs typeface="+mn-lt"/>
              </a:rPr>
              <a:t>nodigen</a:t>
            </a:r>
            <a:r>
              <a:rPr lang="en-US" dirty="0">
                <a:ea typeface="+mn-lt"/>
                <a:cs typeface="+mn-lt"/>
              </a:rPr>
              <a:t> we je </a:t>
            </a:r>
            <a:r>
              <a:rPr lang="en-US" dirty="0" err="1">
                <a:ea typeface="+mn-lt"/>
                <a:cs typeface="+mn-lt"/>
              </a:rPr>
              <a:t>uit</a:t>
            </a:r>
            <a:r>
              <a:rPr lang="en-US" dirty="0">
                <a:ea typeface="+mn-lt"/>
                <a:cs typeface="+mn-lt"/>
              </a:rPr>
              <a:t> om </a:t>
            </a:r>
            <a:r>
              <a:rPr lang="en-US" b="1" dirty="0">
                <a:ea typeface="+mn-lt"/>
                <a:cs typeface="+mn-lt"/>
              </a:rPr>
              <a:t>direct </a:t>
            </a:r>
            <a:r>
              <a:rPr lang="en-US" b="1" dirty="0" err="1">
                <a:ea typeface="+mn-lt"/>
                <a:cs typeface="+mn-lt"/>
              </a:rPr>
              <a:t>een</a:t>
            </a:r>
            <a:r>
              <a:rPr lang="en-US" b="1" dirty="0">
                <a:ea typeface="+mn-lt"/>
                <a:cs typeface="+mn-lt"/>
              </a:rPr>
              <a:t> demo-account </a:t>
            </a:r>
            <a:r>
              <a:rPr lang="en-US" b="1" dirty="0" err="1">
                <a:ea typeface="+mn-lt"/>
                <a:cs typeface="+mn-lt"/>
              </a:rPr>
              <a:t>aan</a:t>
            </a:r>
            <a:r>
              <a:rPr lang="en-US" b="1" dirty="0">
                <a:ea typeface="+mn-lt"/>
                <a:cs typeface="+mn-lt"/>
              </a:rPr>
              <a:t> </a:t>
            </a:r>
            <a:r>
              <a:rPr lang="en-US" b="1" dirty="0" err="1">
                <a:ea typeface="+mn-lt"/>
                <a:cs typeface="+mn-lt"/>
              </a:rPr>
              <a:t>te</a:t>
            </a:r>
            <a:r>
              <a:rPr lang="en-US" b="1" dirty="0">
                <a:ea typeface="+mn-lt"/>
                <a:cs typeface="+mn-lt"/>
              </a:rPr>
              <a:t> </a:t>
            </a:r>
            <a:r>
              <a:rPr lang="en-US" b="1" dirty="0" err="1">
                <a:ea typeface="+mn-lt"/>
                <a:cs typeface="+mn-lt"/>
              </a:rPr>
              <a:t>vragen</a:t>
            </a:r>
            <a:r>
              <a:rPr lang="en-US" dirty="0">
                <a:ea typeface="+mn-lt"/>
                <a:cs typeface="+mn-lt"/>
              </a:rPr>
              <a:t>. Binnen </a:t>
            </a:r>
            <a:r>
              <a:rPr lang="en-US" dirty="0" err="1">
                <a:ea typeface="+mn-lt"/>
                <a:cs typeface="+mn-lt"/>
              </a:rPr>
              <a:t>een</a:t>
            </a:r>
            <a:r>
              <a:rPr lang="en-US" dirty="0">
                <a:ea typeface="+mn-lt"/>
                <a:cs typeface="+mn-lt"/>
              </a:rPr>
              <a:t> </a:t>
            </a:r>
            <a:r>
              <a:rPr lang="en-US" dirty="0" err="1">
                <a:ea typeface="+mn-lt"/>
                <a:cs typeface="+mn-lt"/>
              </a:rPr>
              <a:t>paar</a:t>
            </a:r>
            <a:r>
              <a:rPr lang="en-US" dirty="0">
                <a:ea typeface="+mn-lt"/>
                <a:cs typeface="+mn-lt"/>
              </a:rPr>
              <a:t> </a:t>
            </a:r>
            <a:r>
              <a:rPr lang="en-US" dirty="0" err="1">
                <a:ea typeface="+mn-lt"/>
                <a:cs typeface="+mn-lt"/>
              </a:rPr>
              <a:t>klikken</a:t>
            </a:r>
            <a:r>
              <a:rPr lang="en-US" dirty="0">
                <a:ea typeface="+mn-lt"/>
                <a:cs typeface="+mn-lt"/>
              </a:rPr>
              <a:t> </a:t>
            </a:r>
            <a:r>
              <a:rPr lang="en-US" dirty="0" err="1">
                <a:ea typeface="+mn-lt"/>
                <a:cs typeface="+mn-lt"/>
              </a:rPr>
              <a:t>krijg</a:t>
            </a:r>
            <a:r>
              <a:rPr lang="en-US" dirty="0">
                <a:ea typeface="+mn-lt"/>
                <a:cs typeface="+mn-lt"/>
              </a:rPr>
              <a:t> je </a:t>
            </a:r>
            <a:r>
              <a:rPr lang="en-US" dirty="0" err="1">
                <a:ea typeface="+mn-lt"/>
                <a:cs typeface="+mn-lt"/>
              </a:rPr>
              <a:t>toegang</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kun</a:t>
            </a:r>
            <a:r>
              <a:rPr lang="en-US" dirty="0">
                <a:ea typeface="+mn-lt"/>
                <a:cs typeface="+mn-lt"/>
              </a:rPr>
              <a:t> je </a:t>
            </a:r>
            <a:r>
              <a:rPr lang="en-US" b="1" dirty="0" err="1">
                <a:ea typeface="+mn-lt"/>
                <a:cs typeface="+mn-lt"/>
              </a:rPr>
              <a:t>zelf</a:t>
            </a:r>
            <a:r>
              <a:rPr lang="en-US" b="1" dirty="0">
                <a:ea typeface="+mn-lt"/>
                <a:cs typeface="+mn-lt"/>
              </a:rPr>
              <a:t> </a:t>
            </a:r>
            <a:r>
              <a:rPr lang="en-US" b="1" dirty="0" err="1">
                <a:ea typeface="+mn-lt"/>
                <a:cs typeface="+mn-lt"/>
              </a:rPr>
              <a:t>ervaren</a:t>
            </a:r>
            <a:r>
              <a:rPr lang="en-US" dirty="0">
                <a:ea typeface="+mn-lt"/>
                <a:cs typeface="+mn-lt"/>
              </a:rPr>
              <a:t> hoe Actua.ml </a:t>
            </a:r>
            <a:r>
              <a:rPr lang="en-US" dirty="0" err="1">
                <a:ea typeface="+mn-lt"/>
                <a:cs typeface="+mn-lt"/>
              </a:rPr>
              <a:t>en</a:t>
            </a:r>
            <a:r>
              <a:rPr lang="en-US" dirty="0">
                <a:ea typeface="+mn-lt"/>
                <a:cs typeface="+mn-lt"/>
              </a:rPr>
              <a:t> Edu-Suite het </a:t>
            </a:r>
            <a:r>
              <a:rPr lang="en-US" dirty="0" err="1">
                <a:ea typeface="+mn-lt"/>
                <a:cs typeface="+mn-lt"/>
              </a:rPr>
              <a:t>verschil</a:t>
            </a:r>
            <a:r>
              <a:rPr lang="en-US" dirty="0">
                <a:ea typeface="+mn-lt"/>
                <a:cs typeface="+mn-lt"/>
              </a:rPr>
              <a:t> </a:t>
            </a:r>
            <a:r>
              <a:rPr lang="en-US" dirty="0" err="1">
                <a:ea typeface="+mn-lt"/>
                <a:cs typeface="+mn-lt"/>
              </a:rPr>
              <a:t>maken</a:t>
            </a:r>
            <a:r>
              <a:rPr lang="en-US" dirty="0">
                <a:ea typeface="+mn-lt"/>
                <a:cs typeface="+mn-lt"/>
              </a:rPr>
              <a:t>.</a:t>
            </a:r>
          </a:p>
          <a:p>
            <a:endParaRPr lang="en-US" dirty="0"/>
          </a:p>
          <a:p>
            <a:r>
              <a:rPr lang="en-US" dirty="0">
                <a:ea typeface="+mn-lt"/>
                <a:cs typeface="+mn-lt"/>
              </a:rPr>
              <a:t>🔹 </a:t>
            </a:r>
            <a:r>
              <a:rPr lang="en-US" b="1" dirty="0">
                <a:ea typeface="+mn-lt"/>
                <a:cs typeface="+mn-lt"/>
                <a:hlinkClick r:id="rId3"/>
              </a:rPr>
              <a:t>Vraag hier een demo aan voor Actua.ml VMBO BK!</a:t>
            </a:r>
            <a:br>
              <a:rPr lang="en-US" b="1" dirty="0">
                <a:ea typeface="+mn-lt"/>
                <a:cs typeface="+mn-lt"/>
              </a:rPr>
            </a:br>
            <a:r>
              <a:rPr lang="en-US" b="1" dirty="0">
                <a:ea typeface="+mn-lt"/>
                <a:cs typeface="+mn-lt"/>
              </a:rPr>
              <a:t>🔹 </a:t>
            </a:r>
            <a:r>
              <a:rPr lang="en-US" b="1" dirty="0">
                <a:ea typeface="+mn-lt"/>
                <a:cs typeface="+mn-lt"/>
                <a:hlinkClick r:id="rId4"/>
              </a:rPr>
              <a:t>Vraag hier een demo aan voor Actua.ml VMBO KGT!</a:t>
            </a:r>
            <a:endParaRPr lang="en-US"/>
          </a:p>
        </p:txBody>
      </p:sp>
      <p:sp>
        <p:nvSpPr>
          <p:cNvPr id="4" name="Tekstvak 3">
            <a:extLst>
              <a:ext uri="{FF2B5EF4-FFF2-40B4-BE49-F238E27FC236}">
                <a16:creationId xmlns:a16="http://schemas.microsoft.com/office/drawing/2014/main" id="{A8CEB115-AB49-A056-B5A6-A54DD84C616C}"/>
              </a:ext>
            </a:extLst>
          </p:cNvPr>
          <p:cNvSpPr txBox="1"/>
          <p:nvPr/>
        </p:nvSpPr>
        <p:spPr>
          <a:xfrm>
            <a:off x="2183531" y="790270"/>
            <a:ext cx="9774212" cy="1077218"/>
          </a:xfrm>
          <a:prstGeom prst="rect">
            <a:avLst/>
          </a:prstGeom>
          <a:noFill/>
        </p:spPr>
        <p:txBody>
          <a:bodyPr wrap="square" lIns="91440" tIns="45720" rIns="91440" bIns="45720" anchor="t">
            <a:spAutoFit/>
          </a:bodyPr>
          <a:lstStyle/>
          <a:p>
            <a:r>
              <a:rPr lang="en-US" sz="3200" b="1" dirty="0" err="1">
                <a:ea typeface="+mn-lt"/>
                <a:cs typeface="+mn-lt"/>
              </a:rPr>
              <a:t>Ervaar</a:t>
            </a:r>
            <a:r>
              <a:rPr lang="en-US" sz="3200" b="1" dirty="0">
                <a:ea typeface="+mn-lt"/>
                <a:cs typeface="+mn-lt"/>
              </a:rPr>
              <a:t> het </a:t>
            </a:r>
            <a:r>
              <a:rPr lang="en-US" sz="3200" b="1" dirty="0" err="1">
                <a:ea typeface="+mn-lt"/>
                <a:cs typeface="+mn-lt"/>
              </a:rPr>
              <a:t>zelf</a:t>
            </a:r>
            <a:r>
              <a:rPr lang="en-US" sz="3200" b="1" dirty="0">
                <a:ea typeface="+mn-lt"/>
                <a:cs typeface="+mn-lt"/>
              </a:rPr>
              <a:t>:</a:t>
            </a:r>
          </a:p>
          <a:p>
            <a:r>
              <a:rPr lang="en-US" sz="3200" b="1" dirty="0" err="1">
                <a:ea typeface="+mn-lt"/>
                <a:cs typeface="+mn-lt"/>
              </a:rPr>
              <a:t>Vraag</a:t>
            </a:r>
            <a:r>
              <a:rPr lang="en-US" sz="3200" b="1" dirty="0">
                <a:ea typeface="+mn-lt"/>
                <a:cs typeface="+mn-lt"/>
              </a:rPr>
              <a:t> nu de gratis demo </a:t>
            </a:r>
            <a:r>
              <a:rPr lang="en-US" sz="3200" b="1" dirty="0" err="1">
                <a:ea typeface="+mn-lt"/>
                <a:cs typeface="+mn-lt"/>
              </a:rPr>
              <a:t>aan</a:t>
            </a:r>
            <a:r>
              <a:rPr lang="en-US" sz="3200" b="1" dirty="0">
                <a:ea typeface="+mn-lt"/>
                <a:cs typeface="+mn-lt"/>
              </a:rPr>
              <a:t>! 🚀</a:t>
            </a:r>
            <a:endParaRPr lang="en-US" sz="3200" b="1"/>
          </a:p>
        </p:txBody>
      </p:sp>
      <p:pic>
        <p:nvPicPr>
          <p:cNvPr id="6" name="Picture 5" descr="A blue background with white text&#10;&#10;AI-generated content may be incorrect.">
            <a:extLst>
              <a:ext uri="{FF2B5EF4-FFF2-40B4-BE49-F238E27FC236}">
                <a16:creationId xmlns:a16="http://schemas.microsoft.com/office/drawing/2014/main" id="{CF3BA334-E8A5-7C0F-3B51-31F9B40A9AC5}"/>
              </a:ext>
            </a:extLst>
          </p:cNvPr>
          <p:cNvPicPr>
            <a:picLocks noChangeAspect="1"/>
          </p:cNvPicPr>
          <p:nvPr/>
        </p:nvPicPr>
        <p:blipFill>
          <a:blip r:embed="rId5"/>
          <a:stretch>
            <a:fillRect/>
          </a:stretch>
        </p:blipFill>
        <p:spPr>
          <a:xfrm>
            <a:off x="9300483" y="3150"/>
            <a:ext cx="2889850" cy="788958"/>
          </a:xfrm>
          <a:prstGeom prst="rect">
            <a:avLst/>
          </a:prstGeom>
        </p:spPr>
      </p:pic>
    </p:spTree>
    <p:extLst>
      <p:ext uri="{BB962C8B-B14F-4D97-AF65-F5344CB8AC3E}">
        <p14:creationId xmlns:p14="http://schemas.microsoft.com/office/powerpoint/2010/main" val="198914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24F07-9376-FA11-9B56-6B0ED2FB8A8F}"/>
            </a:ext>
          </a:extLst>
        </p:cNvPr>
        <p:cNvGrpSpPr/>
        <p:nvPr/>
      </p:nvGrpSpPr>
      <p:grpSpPr>
        <a:xfrm>
          <a:off x="0" y="0"/>
          <a:ext cx="0" cy="0"/>
          <a:chOff x="0" y="0"/>
          <a:chExt cx="0" cy="0"/>
        </a:xfrm>
      </p:grpSpPr>
      <p:sp>
        <p:nvSpPr>
          <p:cNvPr id="12" name="AutoShape 2">
            <a:extLst>
              <a:ext uri="{FF2B5EF4-FFF2-40B4-BE49-F238E27FC236}">
                <a16:creationId xmlns:a16="http://schemas.microsoft.com/office/drawing/2014/main" id="{98E02D5B-501D-7CEC-D7A6-665159E58D5E}"/>
              </a:ext>
            </a:extLst>
          </p:cNvPr>
          <p:cNvSpPr/>
          <p:nvPr/>
        </p:nvSpPr>
        <p:spPr>
          <a:xfrm>
            <a:off x="-36190" y="0"/>
            <a:ext cx="1994075" cy="6858000"/>
          </a:xfrm>
          <a:prstGeom prst="rect">
            <a:avLst/>
          </a:prstGeom>
          <a:solidFill>
            <a:srgbClr val="FFA900"/>
          </a:solidFill>
        </p:spPr>
        <p:txBody>
          <a:bodyPr/>
          <a:lstStyle/>
          <a:p>
            <a:endParaRPr lang="nl-NL" sz="1200"/>
          </a:p>
        </p:txBody>
      </p:sp>
      <p:sp>
        <p:nvSpPr>
          <p:cNvPr id="18" name="Tekstvak 17">
            <a:extLst>
              <a:ext uri="{FF2B5EF4-FFF2-40B4-BE49-F238E27FC236}">
                <a16:creationId xmlns:a16="http://schemas.microsoft.com/office/drawing/2014/main" id="{95535B4D-415C-90AF-C0C5-88A1B890612A}"/>
              </a:ext>
            </a:extLst>
          </p:cNvPr>
          <p:cNvSpPr txBox="1"/>
          <p:nvPr/>
        </p:nvSpPr>
        <p:spPr>
          <a:xfrm>
            <a:off x="2360435" y="5627118"/>
            <a:ext cx="9452345" cy="1002726"/>
          </a:xfrm>
          <a:prstGeom prst="rect">
            <a:avLst/>
          </a:prstGeom>
        </p:spPr>
        <p:txBody>
          <a:bodyPr vert="horz" lIns="91440" tIns="45720" rIns="91440" bIns="45720" rtlCol="0" anchor="t">
            <a:noAutofit/>
          </a:bodyPr>
          <a:lstStyle/>
          <a:p>
            <a:pPr>
              <a:lnSpc>
                <a:spcPct val="90000"/>
              </a:lnSpc>
              <a:spcAft>
                <a:spcPts val="600"/>
              </a:spcAft>
            </a:pPr>
            <a:endParaRPr lang="en-US" sz="2000"/>
          </a:p>
        </p:txBody>
      </p:sp>
      <p:sp>
        <p:nvSpPr>
          <p:cNvPr id="2" name="Tekstvak 1">
            <a:extLst>
              <a:ext uri="{FF2B5EF4-FFF2-40B4-BE49-F238E27FC236}">
                <a16:creationId xmlns:a16="http://schemas.microsoft.com/office/drawing/2014/main" id="{978D1211-D30E-2EBB-0377-F8B69557E0FA}"/>
              </a:ext>
            </a:extLst>
          </p:cNvPr>
          <p:cNvSpPr txBox="1"/>
          <p:nvPr/>
        </p:nvSpPr>
        <p:spPr>
          <a:xfrm>
            <a:off x="2251585" y="592900"/>
            <a:ext cx="9365990" cy="1938992"/>
          </a:xfrm>
          <a:prstGeom prst="rect">
            <a:avLst/>
          </a:prstGeom>
          <a:noFill/>
        </p:spPr>
        <p:txBody>
          <a:bodyPr wrap="square" lIns="91440" tIns="45720" rIns="91440" bIns="45720" anchor="t">
            <a:spAutoFit/>
          </a:bodyPr>
          <a:lstStyle/>
          <a:p>
            <a:r>
              <a:rPr lang="en-US" sz="3600" b="1" dirty="0" err="1">
                <a:latin typeface="+mj-lt"/>
                <a:ea typeface="+mj-ea"/>
                <a:cs typeface="+mj-cs"/>
              </a:rPr>
              <a:t>Bedankt</a:t>
            </a:r>
            <a:r>
              <a:rPr lang="en-US" sz="3600" b="1" dirty="0">
                <a:latin typeface="+mj-lt"/>
                <a:ea typeface="+mj-ea"/>
                <a:cs typeface="+mj-cs"/>
              </a:rPr>
              <a:t> </a:t>
            </a:r>
            <a:r>
              <a:rPr lang="en-US" sz="3600" b="1" dirty="0" err="1">
                <a:latin typeface="+mj-lt"/>
                <a:ea typeface="+mj-ea"/>
                <a:cs typeface="+mj-cs"/>
              </a:rPr>
              <a:t>voor</a:t>
            </a:r>
            <a:r>
              <a:rPr lang="en-US" sz="3600" b="1" dirty="0">
                <a:latin typeface="+mj-lt"/>
                <a:ea typeface="+mj-ea"/>
                <a:cs typeface="+mj-cs"/>
              </a:rPr>
              <a:t> je </a:t>
            </a:r>
            <a:r>
              <a:rPr lang="en-US" sz="3600" b="1" dirty="0" err="1">
                <a:latin typeface="+mj-lt"/>
                <a:ea typeface="+mj-ea"/>
                <a:cs typeface="+mj-cs"/>
              </a:rPr>
              <a:t>tijd</a:t>
            </a:r>
            <a:r>
              <a:rPr lang="en-US" sz="3600" b="1" dirty="0">
                <a:latin typeface="+mj-lt"/>
                <a:ea typeface="+mj-ea"/>
                <a:cs typeface="+mj-cs"/>
              </a:rPr>
              <a:t>!</a:t>
            </a:r>
            <a:endParaRPr lang="en-US">
              <a:ea typeface="+mj-ea"/>
              <a:cs typeface="+mj-cs"/>
            </a:endParaRPr>
          </a:p>
          <a:p>
            <a:endParaRPr lang="en-US" sz="3600" b="1" dirty="0">
              <a:latin typeface="Aptos Display"/>
              <a:ea typeface="+mn-lt"/>
              <a:cs typeface="+mn-lt"/>
            </a:endParaRPr>
          </a:p>
          <a:p>
            <a:r>
              <a:rPr lang="nl-NL" sz="2400">
                <a:ea typeface="+mn-lt"/>
                <a:cs typeface="+mn-lt"/>
              </a:rPr>
              <a:t>📧 </a:t>
            </a:r>
            <a:r>
              <a:rPr lang="nl-NL" sz="2400" b="1">
                <a:ea typeface="+mn-lt"/>
                <a:cs typeface="+mn-lt"/>
              </a:rPr>
              <a:t>Meer weten of direct contact opnemen?</a:t>
            </a:r>
            <a:r>
              <a:rPr lang="nl-NL" sz="2400">
                <a:ea typeface="+mn-lt"/>
                <a:cs typeface="+mn-lt"/>
              </a:rPr>
              <a:t> Stuur ons een e-mail via </a:t>
            </a:r>
            <a:r>
              <a:rPr lang="nl-NL" sz="2400" b="1" dirty="0">
                <a:ea typeface="+mn-lt"/>
                <a:cs typeface="+mn-lt"/>
                <a:hlinkClick r:id="rId3"/>
              </a:rPr>
              <a:t>info@actua-uitgeverij.nl</a:t>
            </a:r>
            <a:r>
              <a:rPr lang="nl-NL" sz="2400">
                <a:ea typeface="+mn-lt"/>
                <a:cs typeface="+mn-lt"/>
              </a:rPr>
              <a:t>. We helpen je graag verder! 😊</a:t>
            </a:r>
            <a:endParaRPr lang="en-US"/>
          </a:p>
        </p:txBody>
      </p:sp>
      <p:pic>
        <p:nvPicPr>
          <p:cNvPr id="6" name="Afbeelding 5" descr="Persoon die hand opsteekt">
            <a:extLst>
              <a:ext uri="{FF2B5EF4-FFF2-40B4-BE49-F238E27FC236}">
                <a16:creationId xmlns:a16="http://schemas.microsoft.com/office/drawing/2014/main" id="{2533B2E2-7E7C-B98A-6412-9577ED0FB5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427" y="3133618"/>
            <a:ext cx="5586573" cy="3724382"/>
          </a:xfrm>
          <a:prstGeom prst="rect">
            <a:avLst/>
          </a:prstGeom>
        </p:spPr>
      </p:pic>
      <p:pic>
        <p:nvPicPr>
          <p:cNvPr id="7" name="Picture 6" descr="A blue background with white text&#10;&#10;AI-generated content may be incorrect.">
            <a:extLst>
              <a:ext uri="{FF2B5EF4-FFF2-40B4-BE49-F238E27FC236}">
                <a16:creationId xmlns:a16="http://schemas.microsoft.com/office/drawing/2014/main" id="{E68723DF-F6C4-87B9-95EA-50024DB187A3}"/>
              </a:ext>
            </a:extLst>
          </p:cNvPr>
          <p:cNvPicPr>
            <a:picLocks noChangeAspect="1"/>
          </p:cNvPicPr>
          <p:nvPr/>
        </p:nvPicPr>
        <p:blipFill>
          <a:blip r:embed="rId5"/>
          <a:stretch>
            <a:fillRect/>
          </a:stretch>
        </p:blipFill>
        <p:spPr>
          <a:xfrm>
            <a:off x="9300483" y="3150"/>
            <a:ext cx="2889850" cy="788958"/>
          </a:xfrm>
          <a:prstGeom prst="rect">
            <a:avLst/>
          </a:prstGeom>
        </p:spPr>
      </p:pic>
    </p:spTree>
    <p:extLst>
      <p:ext uri="{BB962C8B-B14F-4D97-AF65-F5344CB8AC3E}">
        <p14:creationId xmlns:p14="http://schemas.microsoft.com/office/powerpoint/2010/main" val="21221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0"/>
            <a:ext cx="1994075" cy="6858000"/>
          </a:xfrm>
          <a:prstGeom prst="rect">
            <a:avLst/>
          </a:prstGeom>
          <a:solidFill>
            <a:schemeClr val="accent3"/>
          </a:solidFill>
        </p:spPr>
        <p:txBody>
          <a:bodyPr/>
          <a:lstStyle/>
          <a:p>
            <a:endParaRPr lang="nl-NL" sz="1200"/>
          </a:p>
        </p:txBody>
      </p:sp>
      <p:sp>
        <p:nvSpPr>
          <p:cNvPr id="16" name="Rechthoek 15">
            <a:extLst>
              <a:ext uri="{FF2B5EF4-FFF2-40B4-BE49-F238E27FC236}">
                <a16:creationId xmlns:a16="http://schemas.microsoft.com/office/drawing/2014/main" id="{C5DAC966-5A1A-6281-996F-15C1648492D5}"/>
              </a:ext>
            </a:extLst>
          </p:cNvPr>
          <p:cNvSpPr/>
          <p:nvPr/>
        </p:nvSpPr>
        <p:spPr>
          <a:xfrm>
            <a:off x="2185897" y="1749877"/>
            <a:ext cx="8468404" cy="3049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22551"/>
              </a:lnSpc>
            </a:pPr>
            <a:r>
              <a:rPr lang="nl-NL" i="1" dirty="0">
                <a:solidFill>
                  <a:schemeClr val="dk1"/>
                </a:solidFill>
                <a:ea typeface="Montserrat"/>
                <a:cs typeface="Montserrat"/>
                <a:sym typeface="Montserrat"/>
              </a:rPr>
              <a:t>"Waarom kiezen voor een methode die méér doet dan alleen kennis overbrengen?"</a:t>
            </a:r>
            <a:endParaRPr lang="en-US" i="1" dirty="0">
              <a:solidFill>
                <a:schemeClr val="dk1"/>
              </a:solidFill>
            </a:endParaRPr>
          </a:p>
          <a:p>
            <a:pPr marL="0" lvl="0" indent="0" algn="l" rtl="0">
              <a:lnSpc>
                <a:spcPct val="122551"/>
              </a:lnSpc>
              <a:spcBef>
                <a:spcPts val="0"/>
              </a:spcBef>
              <a:spcAft>
                <a:spcPts val="0"/>
              </a:spcAft>
              <a:buClr>
                <a:schemeClr val="dk1"/>
              </a:buClr>
              <a:buSzPts val="1100"/>
              <a:buFont typeface="Arial"/>
              <a:buNone/>
            </a:pPr>
            <a:endParaRPr lang="en-US">
              <a:solidFill>
                <a:schemeClr val="dk1"/>
              </a:solidFill>
              <a:ea typeface="Montserrat"/>
              <a:cs typeface="Montserrat"/>
              <a:sym typeface="Montserrat"/>
            </a:endParaRPr>
          </a:p>
          <a:p>
            <a:pPr>
              <a:lnSpc>
                <a:spcPct val="122551"/>
              </a:lnSpc>
            </a:pPr>
            <a:r>
              <a:rPr lang="nl-NL" dirty="0">
                <a:solidFill>
                  <a:schemeClr val="tx1"/>
                </a:solidFill>
              </a:rPr>
              <a:t>Vandaag nemen we jullie mee in </a:t>
            </a:r>
            <a:r>
              <a:rPr lang="nl-NL" b="1" dirty="0">
                <a:solidFill>
                  <a:schemeClr val="tx1"/>
                </a:solidFill>
              </a:rPr>
              <a:t>Actua.ml</a:t>
            </a:r>
            <a:r>
              <a:rPr lang="nl-NL" dirty="0">
                <a:solidFill>
                  <a:schemeClr val="tx1"/>
                </a:solidFill>
              </a:rPr>
              <a:t>, een innovatieve digitale lesmethode die perfect aansluit bij de leefwereld van VMBO-leerlingen. Of het nu gaat om de </a:t>
            </a:r>
            <a:r>
              <a:rPr lang="nl-NL" b="1" dirty="0">
                <a:solidFill>
                  <a:schemeClr val="tx1"/>
                </a:solidFill>
              </a:rPr>
              <a:t>KGT-variant</a:t>
            </a:r>
            <a:r>
              <a:rPr lang="nl-NL" dirty="0">
                <a:solidFill>
                  <a:schemeClr val="tx1"/>
                </a:solidFill>
              </a:rPr>
              <a:t> of de </a:t>
            </a:r>
            <a:r>
              <a:rPr lang="nl-NL" b="1" dirty="0">
                <a:solidFill>
                  <a:schemeClr val="tx1"/>
                </a:solidFill>
              </a:rPr>
              <a:t>BK-variant</a:t>
            </a:r>
            <a:r>
              <a:rPr lang="nl-NL" dirty="0">
                <a:solidFill>
                  <a:schemeClr val="tx1"/>
                </a:solidFill>
              </a:rPr>
              <a:t>, beide versies van Actua.ml bieden een dynamische leerervaring die theorie en praktijk naadloos verbindt.</a:t>
            </a:r>
          </a:p>
          <a:p>
            <a:pPr algn="ctr"/>
            <a:r>
              <a:rPr lang="nl-NL" dirty="0">
                <a:solidFill>
                  <a:schemeClr val="tx1"/>
                </a:solidFill>
              </a:rPr>
              <a:t> </a:t>
            </a:r>
          </a:p>
        </p:txBody>
      </p:sp>
      <p:sp>
        <p:nvSpPr>
          <p:cNvPr id="3" name="Tekstvak 2">
            <a:extLst>
              <a:ext uri="{FF2B5EF4-FFF2-40B4-BE49-F238E27FC236}">
                <a16:creationId xmlns:a16="http://schemas.microsoft.com/office/drawing/2014/main" id="{5CFB9BD1-8963-9867-43C5-4AF2D870DE42}"/>
              </a:ext>
            </a:extLst>
          </p:cNvPr>
          <p:cNvSpPr txBox="1"/>
          <p:nvPr/>
        </p:nvSpPr>
        <p:spPr>
          <a:xfrm>
            <a:off x="2185896" y="797191"/>
            <a:ext cx="9365990" cy="1015663"/>
          </a:xfrm>
          <a:prstGeom prst="rect">
            <a:avLst/>
          </a:prstGeom>
          <a:noFill/>
        </p:spPr>
        <p:txBody>
          <a:bodyPr wrap="square" lIns="91440" tIns="45720" rIns="91440" bIns="45720" anchor="t">
            <a:spAutoFit/>
          </a:bodyPr>
          <a:lstStyle/>
          <a:p>
            <a:r>
              <a:rPr lang="en-US" sz="3600" b="1" dirty="0">
                <a:latin typeface="+mj-lt"/>
                <a:ea typeface="+mj-ea"/>
                <a:cs typeface="+mj-cs"/>
              </a:rPr>
              <a:t>Actua.ml</a:t>
            </a:r>
            <a:br>
              <a:rPr lang="en-US" sz="3600" b="1" kern="1200" dirty="0">
                <a:effectLst/>
                <a:latin typeface="+mj-lt"/>
                <a:ea typeface="+mj-ea"/>
                <a:cs typeface="+mj-cs"/>
              </a:rPr>
            </a:br>
            <a:r>
              <a:rPr lang="en-US" sz="2400" b="1" dirty="0">
                <a:latin typeface="+mj-lt"/>
                <a:ea typeface="+mj-ea"/>
                <a:cs typeface="+mj-cs"/>
              </a:rPr>
              <a:t> Een </a:t>
            </a:r>
            <a:r>
              <a:rPr lang="en-US" sz="2400" b="1" err="1">
                <a:latin typeface="+mj-lt"/>
                <a:ea typeface="+mj-ea"/>
                <a:cs typeface="+mj-cs"/>
              </a:rPr>
              <a:t>slimme</a:t>
            </a:r>
            <a:r>
              <a:rPr lang="en-US" sz="2400" b="1" dirty="0">
                <a:latin typeface="+mj-lt"/>
                <a:ea typeface="+mj-ea"/>
                <a:cs typeface="+mj-cs"/>
              </a:rPr>
              <a:t>, </a:t>
            </a:r>
            <a:r>
              <a:rPr lang="en-US" sz="2400" b="1" err="1">
                <a:latin typeface="+mj-lt"/>
                <a:ea typeface="+mj-ea"/>
                <a:cs typeface="+mj-cs"/>
              </a:rPr>
              <a:t>actuele</a:t>
            </a:r>
            <a:r>
              <a:rPr lang="en-US" sz="2400" b="1" dirty="0">
                <a:latin typeface="+mj-lt"/>
                <a:ea typeface="+mj-ea"/>
                <a:cs typeface="+mj-cs"/>
              </a:rPr>
              <a:t> </a:t>
            </a:r>
            <a:r>
              <a:rPr lang="en-US" sz="2400" b="1" err="1">
                <a:latin typeface="+mj-lt"/>
                <a:ea typeface="+mj-ea"/>
                <a:cs typeface="+mj-cs"/>
              </a:rPr>
              <a:t>methode</a:t>
            </a:r>
            <a:r>
              <a:rPr lang="en-US" sz="2400" b="1" dirty="0">
                <a:latin typeface="+mj-lt"/>
                <a:ea typeface="+mj-ea"/>
                <a:cs typeface="+mj-cs"/>
              </a:rPr>
              <a:t> </a:t>
            </a:r>
            <a:r>
              <a:rPr lang="en-US" sz="2400" b="1" err="1">
                <a:latin typeface="+mj-lt"/>
                <a:ea typeface="+mj-ea"/>
                <a:cs typeface="+mj-cs"/>
              </a:rPr>
              <a:t>voor</a:t>
            </a:r>
            <a:r>
              <a:rPr lang="en-US" sz="2400" b="1" dirty="0">
                <a:latin typeface="+mj-lt"/>
                <a:ea typeface="+mj-ea"/>
                <a:cs typeface="+mj-cs"/>
              </a:rPr>
              <a:t> VMBO-</a:t>
            </a:r>
            <a:r>
              <a:rPr lang="en-US" sz="2400" b="1" err="1">
                <a:latin typeface="+mj-lt"/>
                <a:ea typeface="+mj-ea"/>
                <a:cs typeface="+mj-cs"/>
              </a:rPr>
              <a:t>leerlingen</a:t>
            </a:r>
            <a:endParaRPr lang="nl-NL" sz="2400" err="1"/>
          </a:p>
        </p:txBody>
      </p:sp>
      <p:pic>
        <p:nvPicPr>
          <p:cNvPr id="4" name="Afbeelding 3">
            <a:extLst>
              <a:ext uri="{FF2B5EF4-FFF2-40B4-BE49-F238E27FC236}">
                <a16:creationId xmlns:a16="http://schemas.microsoft.com/office/drawing/2014/main" id="{33B85F19-FC59-BB8F-E119-8D3209A69E66}"/>
              </a:ext>
            </a:extLst>
          </p:cNvPr>
          <p:cNvPicPr>
            <a:picLocks noChangeAspect="1"/>
          </p:cNvPicPr>
          <p:nvPr/>
        </p:nvPicPr>
        <p:blipFill>
          <a:blip r:embed="rId2"/>
          <a:srcRect l="2337" t="6722" r="5164" b="6576"/>
          <a:stretch/>
        </p:blipFill>
        <p:spPr>
          <a:xfrm>
            <a:off x="8870793" y="4449592"/>
            <a:ext cx="2080158" cy="1226740"/>
          </a:xfrm>
          <a:prstGeom prst="roundRect">
            <a:avLst>
              <a:gd name="adj" fmla="val 8594"/>
            </a:avLst>
          </a:prstGeom>
          <a:solidFill>
            <a:srgbClr val="FFFFFF">
              <a:shade val="85000"/>
            </a:srgbClr>
          </a:solidFill>
          <a:ln>
            <a:solidFill>
              <a:schemeClr val="bg1"/>
            </a:solid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6" name="Afbeelding 5" descr="A screenshot of a web page&#10;&#10;AI-generated content may be incorrect.">
            <a:extLst>
              <a:ext uri="{FF2B5EF4-FFF2-40B4-BE49-F238E27FC236}">
                <a16:creationId xmlns:a16="http://schemas.microsoft.com/office/drawing/2014/main" id="{ED67A038-3238-DB82-35C1-FCAE2176B848}"/>
              </a:ext>
            </a:extLst>
          </p:cNvPr>
          <p:cNvPicPr>
            <a:picLocks noChangeAspect="1"/>
          </p:cNvPicPr>
          <p:nvPr/>
        </p:nvPicPr>
        <p:blipFill>
          <a:blip r:embed="rId3"/>
          <a:srcRect l="2904" r="2904"/>
          <a:stretch>
            <a:fillRect/>
          </a:stretch>
        </p:blipFill>
        <p:spPr>
          <a:xfrm>
            <a:off x="2765320" y="4807456"/>
            <a:ext cx="2080158" cy="1230493"/>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7" name="Picture 6" descr="A blue background with white text&#10;&#10;AI-generated content may be incorrect.">
            <a:extLst>
              <a:ext uri="{FF2B5EF4-FFF2-40B4-BE49-F238E27FC236}">
                <a16:creationId xmlns:a16="http://schemas.microsoft.com/office/drawing/2014/main" id="{9A53F9F9-1417-60F4-8415-1001531D1133}"/>
              </a:ext>
            </a:extLst>
          </p:cNvPr>
          <p:cNvPicPr>
            <a:picLocks noChangeAspect="1"/>
          </p:cNvPicPr>
          <p:nvPr/>
        </p:nvPicPr>
        <p:blipFill>
          <a:blip r:embed="rId4"/>
          <a:stretch>
            <a:fillRect/>
          </a:stretch>
        </p:blipFill>
        <p:spPr>
          <a:xfrm>
            <a:off x="8380333" y="3150"/>
            <a:ext cx="3810000" cy="1047750"/>
          </a:xfrm>
          <a:prstGeom prst="rect">
            <a:avLst/>
          </a:prstGeom>
        </p:spPr>
      </p:pic>
      <p:pic>
        <p:nvPicPr>
          <p:cNvPr id="8" name="Afbeelding 5" descr="A screenshot of a computer&#10;&#10;AI-generated content may be incorrect.">
            <a:extLst>
              <a:ext uri="{FF2B5EF4-FFF2-40B4-BE49-F238E27FC236}">
                <a16:creationId xmlns:a16="http://schemas.microsoft.com/office/drawing/2014/main" id="{8FEF053E-B9C9-2B6E-E7C5-B551BEDE1D78}"/>
              </a:ext>
            </a:extLst>
          </p:cNvPr>
          <p:cNvPicPr>
            <a:picLocks noChangeAspect="1"/>
          </p:cNvPicPr>
          <p:nvPr/>
        </p:nvPicPr>
        <p:blipFill>
          <a:blip r:embed="rId5"/>
          <a:srcRect t="11851" b="11851"/>
          <a:stretch>
            <a:fillRect/>
          </a:stretch>
        </p:blipFill>
        <p:spPr>
          <a:xfrm>
            <a:off x="6097456" y="5052845"/>
            <a:ext cx="2080158" cy="1230493"/>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0"/>
            <a:ext cx="1994075" cy="6858000"/>
          </a:xfrm>
          <a:prstGeom prst="rect">
            <a:avLst/>
          </a:prstGeom>
          <a:solidFill>
            <a:schemeClr val="accent3"/>
          </a:solidFill>
        </p:spPr>
        <p:txBody>
          <a:bodyPr/>
          <a:lstStyle/>
          <a:p>
            <a:endParaRPr lang="nl-NL" sz="1200"/>
          </a:p>
        </p:txBody>
      </p:sp>
      <p:sp>
        <p:nvSpPr>
          <p:cNvPr id="9" name="Tekstvak 8">
            <a:extLst>
              <a:ext uri="{FF2B5EF4-FFF2-40B4-BE49-F238E27FC236}">
                <a16:creationId xmlns:a16="http://schemas.microsoft.com/office/drawing/2014/main" id="{ADF853C6-5FEB-EC64-1449-8F778F3E1EFE}"/>
              </a:ext>
            </a:extLst>
          </p:cNvPr>
          <p:cNvSpPr txBox="1"/>
          <p:nvPr/>
        </p:nvSpPr>
        <p:spPr>
          <a:xfrm>
            <a:off x="6596910" y="2068390"/>
            <a:ext cx="5403143" cy="3970318"/>
          </a:xfrm>
          <a:prstGeom prst="rect">
            <a:avLst/>
          </a:prstGeom>
          <a:noFill/>
        </p:spPr>
        <p:txBody>
          <a:bodyPr wrap="square" lIns="91440" tIns="45720" rIns="91440" bIns="45720" anchor="t">
            <a:spAutoFit/>
          </a:bodyPr>
          <a:lstStyle/>
          <a:p>
            <a:r>
              <a:rPr lang="en-US" dirty="0">
                <a:ea typeface="+mn-lt"/>
                <a:cs typeface="+mn-lt"/>
              </a:rPr>
              <a:t>✅ </a:t>
            </a:r>
            <a:r>
              <a:rPr lang="en-US" b="1" dirty="0" err="1">
                <a:ea typeface="+mn-lt"/>
                <a:cs typeface="+mn-lt"/>
              </a:rPr>
              <a:t>Actueel</a:t>
            </a:r>
            <a:r>
              <a:rPr lang="en-US" b="1" dirty="0">
                <a:ea typeface="+mn-lt"/>
                <a:cs typeface="+mn-lt"/>
              </a:rPr>
              <a:t> </a:t>
            </a:r>
            <a:r>
              <a:rPr lang="en-US" b="1" dirty="0" err="1">
                <a:ea typeface="+mn-lt"/>
                <a:cs typeface="+mn-lt"/>
              </a:rPr>
              <a:t>en</a:t>
            </a:r>
            <a:r>
              <a:rPr lang="en-US" b="1" dirty="0">
                <a:ea typeface="+mn-lt"/>
                <a:cs typeface="+mn-lt"/>
              </a:rPr>
              <a:t> relevant</a:t>
            </a:r>
            <a:r>
              <a:rPr lang="en-US" dirty="0">
                <a:ea typeface="+mn-lt"/>
                <a:cs typeface="+mn-lt"/>
              </a:rPr>
              <a:t> – Lesmateriaal </a:t>
            </a:r>
            <a:r>
              <a:rPr lang="en-US" dirty="0" err="1">
                <a:ea typeface="+mn-lt"/>
                <a:cs typeface="+mn-lt"/>
              </a:rPr>
              <a:t>gebaseerd</a:t>
            </a:r>
            <a:r>
              <a:rPr lang="en-US" dirty="0">
                <a:ea typeface="+mn-lt"/>
                <a:cs typeface="+mn-lt"/>
              </a:rPr>
              <a:t> op de </a:t>
            </a:r>
            <a:r>
              <a:rPr lang="en-US" dirty="0" err="1">
                <a:ea typeface="+mn-lt"/>
                <a:cs typeface="+mn-lt"/>
              </a:rPr>
              <a:t>nieuwste</a:t>
            </a:r>
            <a:r>
              <a:rPr lang="en-US" dirty="0">
                <a:ea typeface="+mn-lt"/>
                <a:cs typeface="+mn-lt"/>
              </a:rPr>
              <a:t> </a:t>
            </a:r>
            <a:r>
              <a:rPr lang="en-US" dirty="0" err="1">
                <a:ea typeface="+mn-lt"/>
                <a:cs typeface="+mn-lt"/>
              </a:rPr>
              <a:t>ontwikkelingen</a:t>
            </a:r>
            <a:r>
              <a:rPr lang="en-US" dirty="0">
                <a:ea typeface="+mn-lt"/>
                <a:cs typeface="+mn-lt"/>
              </a:rPr>
              <a:t>; </a:t>
            </a:r>
            <a:r>
              <a:rPr lang="en-US" dirty="0" err="1">
                <a:ea typeface="+mn-lt"/>
                <a:cs typeface="+mn-lt"/>
              </a:rPr>
              <a:t>koppeling</a:t>
            </a:r>
            <a:r>
              <a:rPr lang="en-US" dirty="0">
                <a:ea typeface="+mn-lt"/>
                <a:cs typeface="+mn-lt"/>
              </a:rPr>
              <a:t> met </a:t>
            </a:r>
            <a:r>
              <a:rPr lang="en-US" dirty="0" err="1">
                <a:ea typeface="+mn-lt"/>
                <a:cs typeface="+mn-lt"/>
              </a:rPr>
              <a:t>wereld</a:t>
            </a:r>
            <a:r>
              <a:rPr lang="en-US" dirty="0">
                <a:ea typeface="+mn-lt"/>
                <a:cs typeface="+mn-lt"/>
              </a:rPr>
              <a:t> van de </a:t>
            </a:r>
            <a:r>
              <a:rPr lang="en-US" dirty="0" err="1">
                <a:ea typeface="+mn-lt"/>
                <a:cs typeface="+mn-lt"/>
              </a:rPr>
              <a:t>leerling</a:t>
            </a:r>
            <a:r>
              <a:rPr lang="en-US" dirty="0">
                <a:ea typeface="+mn-lt"/>
                <a:cs typeface="+mn-lt"/>
              </a:rPr>
              <a:t>.</a:t>
            </a:r>
            <a:br>
              <a:rPr lang="en-US" dirty="0">
                <a:ea typeface="+mn-lt"/>
                <a:cs typeface="+mn-lt"/>
              </a:rPr>
            </a:br>
            <a:endParaRPr lang="en-US" dirty="0">
              <a:ea typeface="+mn-lt"/>
              <a:cs typeface="+mn-lt"/>
            </a:endParaRPr>
          </a:p>
          <a:p>
            <a:r>
              <a:rPr lang="en-US" dirty="0">
                <a:ea typeface="+mn-lt"/>
                <a:cs typeface="+mn-lt"/>
              </a:rPr>
              <a:t>✅ </a:t>
            </a:r>
            <a:r>
              <a:rPr lang="en-US" b="1" dirty="0" err="1">
                <a:ea typeface="+mn-lt"/>
                <a:cs typeface="+mn-lt"/>
              </a:rPr>
              <a:t>Digitaal</a:t>
            </a:r>
            <a:r>
              <a:rPr lang="en-US" b="1" dirty="0">
                <a:ea typeface="+mn-lt"/>
                <a:cs typeface="+mn-lt"/>
              </a:rPr>
              <a:t> </a:t>
            </a:r>
            <a:r>
              <a:rPr lang="en-US" b="1" dirty="0" err="1">
                <a:ea typeface="+mn-lt"/>
                <a:cs typeface="+mn-lt"/>
              </a:rPr>
              <a:t>en</a:t>
            </a:r>
            <a:r>
              <a:rPr lang="en-US" b="1" dirty="0">
                <a:ea typeface="+mn-lt"/>
                <a:cs typeface="+mn-lt"/>
              </a:rPr>
              <a:t> </a:t>
            </a:r>
            <a:r>
              <a:rPr lang="en-US" b="1" dirty="0" err="1">
                <a:ea typeface="+mn-lt"/>
                <a:cs typeface="+mn-lt"/>
              </a:rPr>
              <a:t>interactief</a:t>
            </a:r>
            <a:r>
              <a:rPr lang="en-US" dirty="0">
                <a:ea typeface="+mn-lt"/>
                <a:cs typeface="+mn-lt"/>
              </a:rPr>
              <a:t> – Geen </a:t>
            </a:r>
            <a:r>
              <a:rPr lang="en-US" dirty="0" err="1">
                <a:ea typeface="+mn-lt"/>
                <a:cs typeface="+mn-lt"/>
              </a:rPr>
              <a:t>droge</a:t>
            </a:r>
            <a:r>
              <a:rPr lang="en-US" dirty="0">
                <a:ea typeface="+mn-lt"/>
                <a:cs typeface="+mn-lt"/>
              </a:rPr>
              <a:t> </a:t>
            </a:r>
            <a:r>
              <a:rPr lang="en-US" dirty="0" err="1">
                <a:ea typeface="+mn-lt"/>
                <a:cs typeface="+mn-lt"/>
              </a:rPr>
              <a:t>stof</a:t>
            </a:r>
            <a:r>
              <a:rPr lang="en-US" dirty="0">
                <a:ea typeface="+mn-lt"/>
                <a:cs typeface="+mn-lt"/>
              </a:rPr>
              <a:t>, maar </a:t>
            </a:r>
            <a:r>
              <a:rPr lang="en-US" dirty="0" err="1">
                <a:ea typeface="+mn-lt"/>
                <a:cs typeface="+mn-lt"/>
              </a:rPr>
              <a:t>een</a:t>
            </a:r>
            <a:r>
              <a:rPr lang="en-US" dirty="0">
                <a:ea typeface="+mn-lt"/>
                <a:cs typeface="+mn-lt"/>
              </a:rPr>
              <a:t> platform </a:t>
            </a:r>
            <a:r>
              <a:rPr lang="en-US" dirty="0" err="1">
                <a:ea typeface="+mn-lt"/>
                <a:cs typeface="+mn-lt"/>
              </a:rPr>
              <a:t>dat</a:t>
            </a:r>
            <a:r>
              <a:rPr lang="en-US" dirty="0">
                <a:ea typeface="+mn-lt"/>
                <a:cs typeface="+mn-lt"/>
              </a:rPr>
              <a:t> </a:t>
            </a:r>
            <a:r>
              <a:rPr lang="en-US" dirty="0" err="1">
                <a:ea typeface="+mn-lt"/>
                <a:cs typeface="+mn-lt"/>
              </a:rPr>
              <a:t>leerlingen</a:t>
            </a:r>
            <a:r>
              <a:rPr lang="en-US" dirty="0">
                <a:ea typeface="+mn-lt"/>
                <a:cs typeface="+mn-lt"/>
              </a:rPr>
              <a:t> </a:t>
            </a:r>
            <a:r>
              <a:rPr lang="en-US" dirty="0" err="1">
                <a:ea typeface="+mn-lt"/>
                <a:cs typeface="+mn-lt"/>
              </a:rPr>
              <a:t>uitdaagt</a:t>
            </a:r>
            <a:r>
              <a:rPr lang="en-US" dirty="0">
                <a:ea typeface="+mn-lt"/>
                <a:cs typeface="+mn-lt"/>
              </a:rPr>
              <a:t> met </a:t>
            </a:r>
            <a:r>
              <a:rPr lang="en-US" dirty="0" err="1">
                <a:ea typeface="+mn-lt"/>
                <a:cs typeface="+mn-lt"/>
              </a:rPr>
              <a:t>activerende</a:t>
            </a:r>
            <a:r>
              <a:rPr lang="en-US" dirty="0">
                <a:ea typeface="+mn-lt"/>
                <a:cs typeface="+mn-lt"/>
              </a:rPr>
              <a:t> </a:t>
            </a:r>
            <a:r>
              <a:rPr lang="en-US" dirty="0" err="1">
                <a:ea typeface="+mn-lt"/>
                <a:cs typeface="+mn-lt"/>
              </a:rPr>
              <a:t>werkvormen</a:t>
            </a:r>
            <a:r>
              <a:rPr lang="en-US" dirty="0">
                <a:ea typeface="+mn-lt"/>
                <a:cs typeface="+mn-lt"/>
              </a:rPr>
              <a:t>.</a:t>
            </a:r>
            <a:endParaRPr lang="en-US" dirty="0"/>
          </a:p>
          <a:p>
            <a:br>
              <a:rPr lang="en-US" dirty="0">
                <a:ea typeface="+mn-lt"/>
                <a:cs typeface="+mn-lt"/>
              </a:rPr>
            </a:br>
            <a:r>
              <a:rPr lang="en-US" dirty="0">
                <a:ea typeface="+mn-lt"/>
                <a:cs typeface="+mn-lt"/>
              </a:rPr>
              <a:t>✅ </a:t>
            </a:r>
            <a:r>
              <a:rPr lang="en-US" b="1" dirty="0" err="1">
                <a:ea typeface="+mn-lt"/>
                <a:cs typeface="+mn-lt"/>
              </a:rPr>
              <a:t>Toegespitst</a:t>
            </a:r>
            <a:r>
              <a:rPr lang="en-US" b="1" dirty="0">
                <a:ea typeface="+mn-lt"/>
                <a:cs typeface="+mn-lt"/>
              </a:rPr>
              <a:t> op VMBO-</a:t>
            </a:r>
            <a:r>
              <a:rPr lang="en-US" b="1" dirty="0" err="1">
                <a:ea typeface="+mn-lt"/>
                <a:cs typeface="+mn-lt"/>
              </a:rPr>
              <a:t>leerlingen</a:t>
            </a:r>
            <a:r>
              <a:rPr lang="en-US" dirty="0">
                <a:ea typeface="+mn-lt"/>
                <a:cs typeface="+mn-lt"/>
              </a:rPr>
              <a:t> – De </a:t>
            </a:r>
            <a:r>
              <a:rPr lang="en-US" dirty="0" err="1">
                <a:ea typeface="+mn-lt"/>
                <a:cs typeface="+mn-lt"/>
              </a:rPr>
              <a:t>leerstof</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opdrachten</a:t>
            </a:r>
            <a:r>
              <a:rPr lang="en-US" dirty="0">
                <a:ea typeface="+mn-lt"/>
                <a:cs typeface="+mn-lt"/>
              </a:rPr>
              <a:t> </a:t>
            </a:r>
            <a:r>
              <a:rPr lang="en-US" dirty="0" err="1">
                <a:ea typeface="+mn-lt"/>
                <a:cs typeface="+mn-lt"/>
              </a:rPr>
              <a:t>sluiten</a:t>
            </a:r>
            <a:r>
              <a:rPr lang="en-US" dirty="0">
                <a:ea typeface="+mn-lt"/>
                <a:cs typeface="+mn-lt"/>
              </a:rPr>
              <a:t> </a:t>
            </a:r>
            <a:r>
              <a:rPr lang="en-US" dirty="0" err="1">
                <a:ea typeface="+mn-lt"/>
                <a:cs typeface="+mn-lt"/>
              </a:rPr>
              <a:t>aan</a:t>
            </a:r>
            <a:r>
              <a:rPr lang="en-US" dirty="0">
                <a:ea typeface="+mn-lt"/>
                <a:cs typeface="+mn-lt"/>
              </a:rPr>
              <a:t> </a:t>
            </a:r>
            <a:r>
              <a:rPr lang="en-US" dirty="0" err="1">
                <a:ea typeface="+mn-lt"/>
                <a:cs typeface="+mn-lt"/>
              </a:rPr>
              <a:t>bij</a:t>
            </a:r>
            <a:r>
              <a:rPr lang="en-US" dirty="0">
                <a:ea typeface="+mn-lt"/>
                <a:cs typeface="+mn-lt"/>
              </a:rPr>
              <a:t> het </a:t>
            </a:r>
            <a:r>
              <a:rPr lang="en-US" dirty="0" err="1">
                <a:ea typeface="+mn-lt"/>
                <a:cs typeface="+mn-lt"/>
              </a:rPr>
              <a:t>niveau</a:t>
            </a:r>
            <a:r>
              <a:rPr lang="en-US" dirty="0">
                <a:ea typeface="+mn-lt"/>
                <a:cs typeface="+mn-lt"/>
              </a:rPr>
              <a:t> </a:t>
            </a:r>
            <a:r>
              <a:rPr lang="en-US" dirty="0" err="1">
                <a:ea typeface="+mn-lt"/>
                <a:cs typeface="+mn-lt"/>
              </a:rPr>
              <a:t>en</a:t>
            </a:r>
            <a:r>
              <a:rPr lang="en-US" dirty="0">
                <a:ea typeface="+mn-lt"/>
                <a:cs typeface="+mn-lt"/>
              </a:rPr>
              <a:t> de </a:t>
            </a:r>
            <a:r>
              <a:rPr lang="en-US" dirty="0" err="1">
                <a:ea typeface="+mn-lt"/>
                <a:cs typeface="+mn-lt"/>
              </a:rPr>
              <a:t>leerstijl</a:t>
            </a:r>
            <a:r>
              <a:rPr lang="en-US" dirty="0">
                <a:ea typeface="+mn-lt"/>
                <a:cs typeface="+mn-lt"/>
              </a:rPr>
              <a:t> van KGT- </a:t>
            </a:r>
            <a:r>
              <a:rPr lang="en-US" dirty="0" err="1">
                <a:ea typeface="+mn-lt"/>
                <a:cs typeface="+mn-lt"/>
              </a:rPr>
              <a:t>en</a:t>
            </a:r>
            <a:r>
              <a:rPr lang="en-US" dirty="0">
                <a:ea typeface="+mn-lt"/>
                <a:cs typeface="+mn-lt"/>
              </a:rPr>
              <a:t> BK-</a:t>
            </a:r>
            <a:r>
              <a:rPr lang="en-US" dirty="0" err="1">
                <a:ea typeface="+mn-lt"/>
                <a:cs typeface="+mn-lt"/>
              </a:rPr>
              <a:t>leerlingen</a:t>
            </a:r>
            <a:r>
              <a:rPr lang="en-US" dirty="0">
                <a:ea typeface="+mn-lt"/>
                <a:cs typeface="+mn-lt"/>
              </a:rPr>
              <a:t>.</a:t>
            </a:r>
            <a:endParaRPr lang="en-US" dirty="0"/>
          </a:p>
          <a:p>
            <a:br>
              <a:rPr lang="en-US" dirty="0">
                <a:ea typeface="+mn-lt"/>
                <a:cs typeface="+mn-lt"/>
              </a:rPr>
            </a:br>
            <a:r>
              <a:rPr lang="en-US" dirty="0">
                <a:ea typeface="+mn-lt"/>
                <a:cs typeface="+mn-lt"/>
              </a:rPr>
              <a:t>✅ </a:t>
            </a:r>
            <a:r>
              <a:rPr lang="en-US" b="1" dirty="0" err="1">
                <a:ea typeface="+mn-lt"/>
                <a:cs typeface="+mn-lt"/>
              </a:rPr>
              <a:t>Ondersteuning</a:t>
            </a:r>
            <a:r>
              <a:rPr lang="en-US" b="1" dirty="0">
                <a:ea typeface="+mn-lt"/>
                <a:cs typeface="+mn-lt"/>
              </a:rPr>
              <a:t> </a:t>
            </a:r>
            <a:r>
              <a:rPr lang="en-US" b="1" dirty="0" err="1">
                <a:ea typeface="+mn-lt"/>
                <a:cs typeface="+mn-lt"/>
              </a:rPr>
              <a:t>voor</a:t>
            </a:r>
            <a:r>
              <a:rPr lang="en-US" b="1" dirty="0">
                <a:ea typeface="+mn-lt"/>
                <a:cs typeface="+mn-lt"/>
              </a:rPr>
              <a:t> </a:t>
            </a:r>
            <a:r>
              <a:rPr lang="en-US" b="1" dirty="0" err="1">
                <a:ea typeface="+mn-lt"/>
                <a:cs typeface="+mn-lt"/>
              </a:rPr>
              <a:t>docenten</a:t>
            </a:r>
            <a:r>
              <a:rPr lang="en-US" dirty="0">
                <a:ea typeface="+mn-lt"/>
                <a:cs typeface="+mn-lt"/>
              </a:rPr>
              <a:t> – </a:t>
            </a:r>
            <a:r>
              <a:rPr lang="en-US" dirty="0" err="1">
                <a:ea typeface="+mn-lt"/>
                <a:cs typeface="+mn-lt"/>
              </a:rPr>
              <a:t>Tijdbesparend</a:t>
            </a:r>
            <a:r>
              <a:rPr lang="en-US" dirty="0">
                <a:ea typeface="+mn-lt"/>
                <a:cs typeface="+mn-lt"/>
              </a:rPr>
              <a:t> </a:t>
            </a:r>
            <a:r>
              <a:rPr lang="en-US" dirty="0" err="1">
                <a:ea typeface="+mn-lt"/>
                <a:cs typeface="+mn-lt"/>
              </a:rPr>
              <a:t>en</a:t>
            </a:r>
            <a:r>
              <a:rPr lang="en-US" dirty="0">
                <a:ea typeface="+mn-lt"/>
                <a:cs typeface="+mn-lt"/>
              </a:rPr>
              <a:t> direct </a:t>
            </a:r>
            <a:r>
              <a:rPr lang="en-US" dirty="0" err="1">
                <a:ea typeface="+mn-lt"/>
                <a:cs typeface="+mn-lt"/>
              </a:rPr>
              <a:t>inzicht</a:t>
            </a:r>
            <a:r>
              <a:rPr lang="en-US" dirty="0">
                <a:ea typeface="+mn-lt"/>
                <a:cs typeface="+mn-lt"/>
              </a:rPr>
              <a:t> in </a:t>
            </a:r>
            <a:r>
              <a:rPr lang="en-US" dirty="0" err="1">
                <a:ea typeface="+mn-lt"/>
                <a:cs typeface="+mn-lt"/>
              </a:rPr>
              <a:t>voortgang</a:t>
            </a:r>
            <a:r>
              <a:rPr lang="en-US" dirty="0">
                <a:ea typeface="+mn-lt"/>
                <a:cs typeface="+mn-lt"/>
              </a:rPr>
              <a:t>.</a:t>
            </a:r>
          </a:p>
        </p:txBody>
      </p:sp>
      <p:sp>
        <p:nvSpPr>
          <p:cNvPr id="4" name="Tekstvak 3">
            <a:extLst>
              <a:ext uri="{FF2B5EF4-FFF2-40B4-BE49-F238E27FC236}">
                <a16:creationId xmlns:a16="http://schemas.microsoft.com/office/drawing/2014/main" id="{575DE4EC-E015-87C2-8764-211DB48FB9CE}"/>
              </a:ext>
            </a:extLst>
          </p:cNvPr>
          <p:cNvSpPr txBox="1"/>
          <p:nvPr/>
        </p:nvSpPr>
        <p:spPr>
          <a:xfrm>
            <a:off x="2183531" y="960378"/>
            <a:ext cx="6811937" cy="646331"/>
          </a:xfrm>
          <a:prstGeom prst="rect">
            <a:avLst/>
          </a:prstGeom>
          <a:noFill/>
        </p:spPr>
        <p:txBody>
          <a:bodyPr wrap="square" lIns="91440" tIns="45720" rIns="91440" bIns="45720" anchor="t">
            <a:spAutoFit/>
          </a:bodyPr>
          <a:lstStyle/>
          <a:p>
            <a:r>
              <a:rPr lang="en-US" sz="3600" b="1" dirty="0">
                <a:latin typeface="+mj-lt"/>
              </a:rPr>
              <a:t>Wat </a:t>
            </a:r>
            <a:r>
              <a:rPr lang="en-US" sz="3600" b="1" dirty="0" err="1">
                <a:latin typeface="+mj-lt"/>
              </a:rPr>
              <a:t>maakt</a:t>
            </a:r>
            <a:r>
              <a:rPr lang="en-US" sz="3600" b="1" dirty="0">
                <a:latin typeface="+mj-lt"/>
              </a:rPr>
              <a:t> </a:t>
            </a:r>
            <a:r>
              <a:rPr lang="en-US" sz="3600" b="1" dirty="0" err="1">
                <a:latin typeface="+mj-lt"/>
              </a:rPr>
              <a:t>deze</a:t>
            </a:r>
            <a:r>
              <a:rPr lang="en-US" sz="3600" b="1" dirty="0">
                <a:latin typeface="+mj-lt"/>
              </a:rPr>
              <a:t> </a:t>
            </a:r>
            <a:r>
              <a:rPr lang="en-US" sz="3600" b="1" dirty="0" err="1">
                <a:latin typeface="+mj-lt"/>
              </a:rPr>
              <a:t>methode</a:t>
            </a:r>
            <a:r>
              <a:rPr lang="en-US" sz="3600" b="1" dirty="0">
                <a:latin typeface="+mj-lt"/>
              </a:rPr>
              <a:t> </a:t>
            </a:r>
            <a:r>
              <a:rPr lang="en-US" sz="3600" b="1" dirty="0" err="1">
                <a:latin typeface="+mj-lt"/>
              </a:rPr>
              <a:t>uniek</a:t>
            </a:r>
            <a:r>
              <a:rPr lang="en-US" sz="3600" b="1" dirty="0">
                <a:latin typeface="+mj-lt"/>
              </a:rPr>
              <a:t>?</a:t>
            </a:r>
            <a:endParaRPr lang="en-US" dirty="0"/>
          </a:p>
        </p:txBody>
      </p:sp>
      <p:pic>
        <p:nvPicPr>
          <p:cNvPr id="6" name="Picture 5" descr="A blue background with white text&#10;&#10;AI-generated content may be incorrect.">
            <a:extLst>
              <a:ext uri="{FF2B5EF4-FFF2-40B4-BE49-F238E27FC236}">
                <a16:creationId xmlns:a16="http://schemas.microsoft.com/office/drawing/2014/main" id="{735F1022-A874-E198-862A-CE69923330D0}"/>
              </a:ext>
            </a:extLst>
          </p:cNvPr>
          <p:cNvPicPr>
            <a:picLocks noChangeAspect="1"/>
          </p:cNvPicPr>
          <p:nvPr/>
        </p:nvPicPr>
        <p:blipFill>
          <a:blip r:embed="rId3"/>
          <a:stretch>
            <a:fillRect/>
          </a:stretch>
        </p:blipFill>
        <p:spPr>
          <a:xfrm>
            <a:off x="9300483" y="3150"/>
            <a:ext cx="2889850" cy="788958"/>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4D725D91-4F2A-B896-74F7-D54C619C8264}"/>
              </a:ext>
            </a:extLst>
          </p:cNvPr>
          <p:cNvPicPr>
            <a:picLocks noChangeAspect="1"/>
          </p:cNvPicPr>
          <p:nvPr/>
        </p:nvPicPr>
        <p:blipFill>
          <a:blip r:embed="rId4"/>
          <a:stretch>
            <a:fillRect/>
          </a:stretch>
        </p:blipFill>
        <p:spPr>
          <a:xfrm>
            <a:off x="2188599" y="2068397"/>
            <a:ext cx="4210333" cy="37687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3887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1C7E5-742C-5969-6528-6F56119A59D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3F81783-181A-CBB3-4F6A-50F7E7B53D88}"/>
              </a:ext>
            </a:extLst>
          </p:cNvPr>
          <p:cNvSpPr/>
          <p:nvPr/>
        </p:nvSpPr>
        <p:spPr>
          <a:xfrm>
            <a:off x="1" y="0"/>
            <a:ext cx="1994075" cy="6858000"/>
          </a:xfrm>
          <a:prstGeom prst="rect">
            <a:avLst/>
          </a:prstGeom>
          <a:solidFill>
            <a:schemeClr val="accent3"/>
          </a:solidFill>
        </p:spPr>
        <p:txBody>
          <a:bodyPr/>
          <a:lstStyle/>
          <a:p>
            <a:endParaRPr lang="nl-NL" sz="1200"/>
          </a:p>
        </p:txBody>
      </p:sp>
      <p:sp>
        <p:nvSpPr>
          <p:cNvPr id="4" name="Tekstvak 3">
            <a:extLst>
              <a:ext uri="{FF2B5EF4-FFF2-40B4-BE49-F238E27FC236}">
                <a16:creationId xmlns:a16="http://schemas.microsoft.com/office/drawing/2014/main" id="{A63A3322-BF41-8C1C-D31B-15FC82E16123}"/>
              </a:ext>
            </a:extLst>
          </p:cNvPr>
          <p:cNvSpPr txBox="1"/>
          <p:nvPr/>
        </p:nvSpPr>
        <p:spPr>
          <a:xfrm>
            <a:off x="2469281" y="607953"/>
            <a:ext cx="9307487" cy="532745"/>
          </a:xfrm>
          <a:prstGeom prst="rect">
            <a:avLst/>
          </a:prstGeom>
          <a:noFill/>
        </p:spPr>
        <p:txBody>
          <a:bodyPr wrap="square" lIns="91440" tIns="45720" rIns="91440" bIns="45720" anchor="t">
            <a:spAutoFit/>
          </a:bodyPr>
          <a:lstStyle/>
          <a:p>
            <a:r>
              <a:rPr lang="en-US" sz="2800" b="1" dirty="0">
                <a:ea typeface="+mn-lt"/>
                <a:cs typeface="+mn-lt"/>
              </a:rPr>
              <a:t>Actua.ml &amp; Edu-Suite: Slim, </a:t>
            </a:r>
            <a:r>
              <a:rPr lang="en-US" sz="2800" b="1" err="1">
                <a:ea typeface="+mn-lt"/>
                <a:cs typeface="+mn-lt"/>
              </a:rPr>
              <a:t>efficiënt</a:t>
            </a:r>
            <a:r>
              <a:rPr lang="en-US" sz="2800" b="1" dirty="0">
                <a:ea typeface="+mn-lt"/>
                <a:cs typeface="+mn-lt"/>
              </a:rPr>
              <a:t> </a:t>
            </a:r>
            <a:r>
              <a:rPr lang="en-US" sz="2800" b="1" err="1">
                <a:ea typeface="+mn-lt"/>
                <a:cs typeface="+mn-lt"/>
              </a:rPr>
              <a:t>en</a:t>
            </a:r>
            <a:r>
              <a:rPr lang="en-US" sz="2800" b="1" dirty="0">
                <a:ea typeface="+mn-lt"/>
                <a:cs typeface="+mn-lt"/>
              </a:rPr>
              <a:t> </a:t>
            </a:r>
            <a:r>
              <a:rPr lang="en-US" sz="2800" b="1" err="1">
                <a:ea typeface="+mn-lt"/>
                <a:cs typeface="+mn-lt"/>
              </a:rPr>
              <a:t>toekomstgericht</a:t>
            </a:r>
            <a:endParaRPr lang="en-US" sz="2800" b="1"/>
          </a:p>
        </p:txBody>
      </p:sp>
      <p:graphicFrame>
        <p:nvGraphicFramePr>
          <p:cNvPr id="11" name="Tekstvak 8">
            <a:extLst>
              <a:ext uri="{FF2B5EF4-FFF2-40B4-BE49-F238E27FC236}">
                <a16:creationId xmlns:a16="http://schemas.microsoft.com/office/drawing/2014/main" id="{EAC7B5C1-45BD-7515-5D56-626DE255DE82}"/>
              </a:ext>
            </a:extLst>
          </p:cNvPr>
          <p:cNvGraphicFramePr/>
          <p:nvPr>
            <p:extLst>
              <p:ext uri="{D42A27DB-BD31-4B8C-83A1-F6EECF244321}">
                <p14:modId xmlns:p14="http://schemas.microsoft.com/office/powerpoint/2010/main" val="4292549372"/>
              </p:ext>
            </p:extLst>
          </p:nvPr>
        </p:nvGraphicFramePr>
        <p:xfrm>
          <a:off x="2215410" y="1334965"/>
          <a:ext cx="9660818"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5" name="Group 64">
            <a:extLst>
              <a:ext uri="{FF2B5EF4-FFF2-40B4-BE49-F238E27FC236}">
                <a16:creationId xmlns:a16="http://schemas.microsoft.com/office/drawing/2014/main" id="{47D62B93-37C6-3AE5-9C66-51C4E1DA88BF}"/>
              </a:ext>
            </a:extLst>
          </p:cNvPr>
          <p:cNvGrpSpPr/>
          <p:nvPr/>
        </p:nvGrpSpPr>
        <p:grpSpPr>
          <a:xfrm>
            <a:off x="3334152" y="4718229"/>
            <a:ext cx="7577070" cy="1480802"/>
            <a:chOff x="3334152" y="1717854"/>
            <a:chExt cx="7577070" cy="1480802"/>
          </a:xfrm>
        </p:grpSpPr>
        <p:sp>
          <p:nvSpPr>
            <p:cNvPr id="24" name="Rectangle: Rounded Corners 23">
              <a:extLst>
                <a:ext uri="{FF2B5EF4-FFF2-40B4-BE49-F238E27FC236}">
                  <a16:creationId xmlns:a16="http://schemas.microsoft.com/office/drawing/2014/main" id="{A33D4747-3B64-4583-25B7-54A8E81E5385}"/>
                </a:ext>
              </a:extLst>
            </p:cNvPr>
            <p:cNvSpPr/>
            <p:nvPr/>
          </p:nvSpPr>
          <p:spPr>
            <a:xfrm>
              <a:off x="3334152" y="1717854"/>
              <a:ext cx="7577070" cy="148080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5" name="Picture 24" descr="A blue background with white text&#10;&#10;AI-generated content may be incorrect.">
              <a:extLst>
                <a:ext uri="{FF2B5EF4-FFF2-40B4-BE49-F238E27FC236}">
                  <a16:creationId xmlns:a16="http://schemas.microsoft.com/office/drawing/2014/main" id="{A9809944-737A-A847-0917-D656F20B4897}"/>
                </a:ext>
              </a:extLst>
            </p:cNvPr>
            <p:cNvPicPr>
              <a:picLocks noChangeAspect="1"/>
            </p:cNvPicPr>
            <p:nvPr/>
          </p:nvPicPr>
          <p:blipFill>
            <a:blip r:embed="rId8"/>
            <a:stretch>
              <a:fillRect/>
            </a:stretch>
          </p:blipFill>
          <p:spPr>
            <a:xfrm>
              <a:off x="7526014" y="1988105"/>
              <a:ext cx="3018639" cy="8211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6" name="Graphic 14">
              <a:extLst>
                <a:ext uri="{FF2B5EF4-FFF2-40B4-BE49-F238E27FC236}">
                  <a16:creationId xmlns:a16="http://schemas.microsoft.com/office/drawing/2014/main" id="{91045B37-D070-BA56-3AF8-A8426F4328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88320" y="2021855"/>
              <a:ext cx="3509493" cy="752594"/>
            </a:xfrm>
            <a:prstGeom prst="rect">
              <a:avLst/>
            </a:prstGeom>
          </p:spPr>
        </p:pic>
      </p:grpSp>
    </p:spTree>
    <p:extLst>
      <p:ext uri="{BB962C8B-B14F-4D97-AF65-F5344CB8AC3E}">
        <p14:creationId xmlns:p14="http://schemas.microsoft.com/office/powerpoint/2010/main" val="31037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2">
            <a:extLst>
              <a:ext uri="{FF2B5EF4-FFF2-40B4-BE49-F238E27FC236}">
                <a16:creationId xmlns:a16="http://schemas.microsoft.com/office/drawing/2014/main" id="{A46B875A-A6D8-AFCC-57F8-474659A50D80}"/>
              </a:ext>
            </a:extLst>
          </p:cNvPr>
          <p:cNvSpPr/>
          <p:nvPr/>
        </p:nvSpPr>
        <p:spPr>
          <a:xfrm>
            <a:off x="1" y="0"/>
            <a:ext cx="1994075" cy="6858000"/>
          </a:xfrm>
          <a:prstGeom prst="rect">
            <a:avLst/>
          </a:prstGeom>
          <a:solidFill>
            <a:schemeClr val="accent1"/>
          </a:solidFill>
        </p:spPr>
        <p:txBody>
          <a:bodyPr/>
          <a:lstStyle/>
          <a:p>
            <a:endParaRPr lang="nl-NL" sz="1200"/>
          </a:p>
        </p:txBody>
      </p:sp>
      <p:sp>
        <p:nvSpPr>
          <p:cNvPr id="53" name="Tekstvak 52">
            <a:extLst>
              <a:ext uri="{FF2B5EF4-FFF2-40B4-BE49-F238E27FC236}">
                <a16:creationId xmlns:a16="http://schemas.microsoft.com/office/drawing/2014/main" id="{A7420026-689E-FAFD-4650-B1DF0F4893C4}"/>
              </a:ext>
            </a:extLst>
          </p:cNvPr>
          <p:cNvSpPr txBox="1"/>
          <p:nvPr/>
        </p:nvSpPr>
        <p:spPr>
          <a:xfrm>
            <a:off x="2185897" y="1090882"/>
            <a:ext cx="9903302" cy="1446550"/>
          </a:xfrm>
          <a:prstGeom prst="rect">
            <a:avLst/>
          </a:prstGeom>
          <a:noFill/>
        </p:spPr>
        <p:txBody>
          <a:bodyPr wrap="square" lIns="91440" tIns="45720" rIns="91440" bIns="45720" anchor="t">
            <a:spAutoFit/>
          </a:bodyPr>
          <a:lstStyle/>
          <a:p>
            <a:r>
              <a:rPr lang="en-US" sz="3200" b="1" dirty="0" err="1">
                <a:latin typeface="Aptos Display"/>
                <a:ea typeface="+mn-lt"/>
                <a:cs typeface="+mn-lt"/>
              </a:rPr>
              <a:t>Slimme</a:t>
            </a:r>
            <a:r>
              <a:rPr lang="en-US" sz="3200" b="1" dirty="0">
                <a:latin typeface="Aptos Display"/>
                <a:ea typeface="+mn-lt"/>
                <a:cs typeface="+mn-lt"/>
              </a:rPr>
              <a:t> </a:t>
            </a:r>
            <a:r>
              <a:rPr lang="en-US" sz="3200" b="1" dirty="0" err="1">
                <a:latin typeface="Aptos Display"/>
                <a:ea typeface="+mn-lt"/>
                <a:cs typeface="+mn-lt"/>
              </a:rPr>
              <a:t>digitale</a:t>
            </a:r>
            <a:r>
              <a:rPr lang="en-US" sz="3200" b="1" dirty="0">
                <a:latin typeface="Aptos Display"/>
                <a:ea typeface="+mn-lt"/>
                <a:cs typeface="+mn-lt"/>
              </a:rPr>
              <a:t> tools met Actua.ml:</a:t>
            </a:r>
            <a:endParaRPr lang="en-US" sz="2400" dirty="0">
              <a:latin typeface="Aptos Display"/>
              <a:ea typeface="+mn-lt"/>
              <a:cs typeface="Arial"/>
            </a:endParaRPr>
          </a:p>
          <a:p>
            <a:r>
              <a:rPr lang="en-US" sz="3200" i="1">
                <a:latin typeface="Aptos Display"/>
                <a:ea typeface="+mn-lt"/>
                <a:cs typeface="+mn-lt"/>
              </a:rPr>
              <a:t>                                                         </a:t>
            </a:r>
            <a:r>
              <a:rPr lang="en-US" sz="3200" i="1" dirty="0">
                <a:latin typeface="Aptos Display"/>
                <a:ea typeface="+mn-lt"/>
                <a:cs typeface="+mn-lt"/>
              </a:rPr>
              <a:t>"Meer grip, minder </a:t>
            </a:r>
            <a:r>
              <a:rPr lang="en-US" sz="3200" i="1" dirty="0" err="1">
                <a:latin typeface="Aptos Display"/>
                <a:ea typeface="+mn-lt"/>
                <a:cs typeface="+mn-lt"/>
              </a:rPr>
              <a:t>werk</a:t>
            </a:r>
            <a:r>
              <a:rPr lang="en-US" sz="3200" i="1" dirty="0">
                <a:latin typeface="Aptos Display"/>
                <a:ea typeface="+mn-lt"/>
                <a:cs typeface="+mn-lt"/>
              </a:rPr>
              <a:t>"</a:t>
            </a:r>
            <a:br>
              <a:rPr lang="en-US" sz="3200" b="1" dirty="0">
                <a:latin typeface="+mj-lt"/>
                <a:cs typeface="Arial"/>
              </a:rPr>
            </a:br>
            <a:endParaRPr lang="en-US" sz="2400" dirty="0">
              <a:latin typeface="Aptos Display"/>
              <a:cs typeface="Arial"/>
            </a:endParaRPr>
          </a:p>
        </p:txBody>
      </p:sp>
      <p:sp>
        <p:nvSpPr>
          <p:cNvPr id="8" name="Ovaal 7">
            <a:extLst>
              <a:ext uri="{FF2B5EF4-FFF2-40B4-BE49-F238E27FC236}">
                <a16:creationId xmlns:a16="http://schemas.microsoft.com/office/drawing/2014/main" id="{580D21CD-2DD3-F8E4-29BC-20E5AB10798A}"/>
              </a:ext>
            </a:extLst>
          </p:cNvPr>
          <p:cNvSpPr/>
          <p:nvPr/>
        </p:nvSpPr>
        <p:spPr>
          <a:xfrm>
            <a:off x="4690078" y="2711516"/>
            <a:ext cx="2237827" cy="2237827"/>
          </a:xfrm>
          <a:prstGeom prst="ellipse">
            <a:avLst/>
          </a:prstGeom>
          <a:solidFill>
            <a:schemeClr val="bg1"/>
          </a:solidFill>
          <a:ln w="76200">
            <a:solidFill>
              <a:srgbClr val="FFA5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3600" b="1" dirty="0">
                <a:solidFill>
                  <a:schemeClr val="tx1"/>
                </a:solidFill>
              </a:rPr>
              <a:t>2</a:t>
            </a:r>
            <a:br>
              <a:rPr lang="nl-NL" sz="1400" b="1" dirty="0"/>
            </a:br>
            <a:r>
              <a:rPr lang="nl-NL" sz="1600" b="1" dirty="0">
                <a:solidFill>
                  <a:schemeClr val="tx1"/>
                </a:solidFill>
                <a:ea typeface="+mn-lt"/>
                <a:cs typeface="+mn-lt"/>
              </a:rPr>
              <a:t>Differentiatie op maat</a:t>
            </a:r>
            <a:endParaRPr lang="nl-NL" sz="1600" b="1">
              <a:solidFill>
                <a:schemeClr val="tx1"/>
              </a:solidFill>
            </a:endParaRPr>
          </a:p>
          <a:p>
            <a:pPr algn="ctr"/>
            <a:r>
              <a:rPr lang="nl-NL" sz="1400" dirty="0">
                <a:solidFill>
                  <a:schemeClr val="tx1"/>
                </a:solidFill>
              </a:rPr>
              <a:t> </a:t>
            </a:r>
          </a:p>
          <a:p>
            <a:pPr algn="ctr"/>
            <a:endParaRPr lang="nl-NL" sz="1400">
              <a:solidFill>
                <a:schemeClr val="tx1"/>
              </a:solidFill>
            </a:endParaRPr>
          </a:p>
        </p:txBody>
      </p:sp>
      <p:pic>
        <p:nvPicPr>
          <p:cNvPr id="24" name="Graphic 23" descr="Playbook outline">
            <a:extLst>
              <a:ext uri="{FF2B5EF4-FFF2-40B4-BE49-F238E27FC236}">
                <a16:creationId xmlns:a16="http://schemas.microsoft.com/office/drawing/2014/main" id="{74FC3193-20DB-6889-CC5D-F9841AF349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1791" y="4190998"/>
            <a:ext cx="614400" cy="614400"/>
          </a:xfrm>
          <a:prstGeom prst="rect">
            <a:avLst/>
          </a:prstGeom>
        </p:spPr>
      </p:pic>
      <p:sp>
        <p:nvSpPr>
          <p:cNvPr id="10" name="Ovaal 9">
            <a:extLst>
              <a:ext uri="{FF2B5EF4-FFF2-40B4-BE49-F238E27FC236}">
                <a16:creationId xmlns:a16="http://schemas.microsoft.com/office/drawing/2014/main" id="{7CC22C8D-EAAD-13AE-CDB1-B6AF6E4B512E}"/>
              </a:ext>
            </a:extLst>
          </p:cNvPr>
          <p:cNvSpPr/>
          <p:nvPr/>
        </p:nvSpPr>
        <p:spPr>
          <a:xfrm>
            <a:off x="9155710" y="2701169"/>
            <a:ext cx="2237827" cy="2237827"/>
          </a:xfrm>
          <a:prstGeom prst="ellipse">
            <a:avLst/>
          </a:prstGeom>
          <a:solidFill>
            <a:schemeClr val="bg1"/>
          </a:solidFill>
          <a:ln w="76200">
            <a:solidFill>
              <a:srgbClr val="951AB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3600" b="1" dirty="0">
                <a:solidFill>
                  <a:schemeClr val="tx1"/>
                </a:solidFill>
              </a:rPr>
              <a:t>4</a:t>
            </a:r>
            <a:br>
              <a:rPr lang="nl-NL" sz="1400" b="1" dirty="0">
                <a:solidFill>
                  <a:schemeClr val="tx1"/>
                </a:solidFill>
              </a:rPr>
            </a:br>
            <a:r>
              <a:rPr lang="nl-NL" sz="1400" b="1" dirty="0">
                <a:solidFill>
                  <a:schemeClr val="tx1"/>
                </a:solidFill>
                <a:ea typeface="+mn-lt"/>
                <a:cs typeface="+mn-lt"/>
              </a:rPr>
              <a:t>Interactieve, activerende werkvormen</a:t>
            </a:r>
            <a:endParaRPr lang="nl-NL" sz="1400" b="1">
              <a:solidFill>
                <a:schemeClr val="tx1"/>
              </a:solidFill>
            </a:endParaRPr>
          </a:p>
          <a:p>
            <a:pPr algn="ctr"/>
            <a:endParaRPr lang="nl-NL" sz="1400">
              <a:solidFill>
                <a:schemeClr val="tx1"/>
              </a:solidFill>
            </a:endParaRPr>
          </a:p>
          <a:p>
            <a:pPr algn="ctr"/>
            <a:endParaRPr lang="nl-NL" sz="1400" b="1">
              <a:solidFill>
                <a:schemeClr val="tx1"/>
              </a:solidFill>
            </a:endParaRPr>
          </a:p>
        </p:txBody>
      </p:sp>
      <p:pic>
        <p:nvPicPr>
          <p:cNvPr id="26" name="Graphic 25" descr="Clapper board outline">
            <a:extLst>
              <a:ext uri="{FF2B5EF4-FFF2-40B4-BE49-F238E27FC236}">
                <a16:creationId xmlns:a16="http://schemas.microsoft.com/office/drawing/2014/main" id="{CBED42EA-EA36-EC11-6C34-5F7642AF59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03119" y="4270710"/>
            <a:ext cx="543007" cy="543007"/>
          </a:xfrm>
          <a:prstGeom prst="rect">
            <a:avLst/>
          </a:prstGeom>
        </p:spPr>
      </p:pic>
      <p:sp>
        <p:nvSpPr>
          <p:cNvPr id="9" name="Ovaal 8">
            <a:extLst>
              <a:ext uri="{FF2B5EF4-FFF2-40B4-BE49-F238E27FC236}">
                <a16:creationId xmlns:a16="http://schemas.microsoft.com/office/drawing/2014/main" id="{B4BC057E-DA2A-2B19-E7A6-126898BAA5BC}"/>
              </a:ext>
            </a:extLst>
          </p:cNvPr>
          <p:cNvSpPr/>
          <p:nvPr/>
        </p:nvSpPr>
        <p:spPr>
          <a:xfrm>
            <a:off x="6936730" y="3531519"/>
            <a:ext cx="2237827" cy="2237827"/>
          </a:xfrm>
          <a:prstGeom prst="ellipse">
            <a:avLst/>
          </a:prstGeom>
          <a:solidFill>
            <a:schemeClr val="bg1"/>
          </a:solidFill>
          <a:ln w="762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3600" b="1" dirty="0">
                <a:solidFill>
                  <a:schemeClr val="tx1"/>
                </a:solidFill>
              </a:rPr>
              <a:t>3</a:t>
            </a:r>
            <a:br>
              <a:rPr lang="nl-NL" sz="1400" b="1" dirty="0">
                <a:solidFill>
                  <a:schemeClr val="tx1"/>
                </a:solidFill>
              </a:rPr>
            </a:br>
            <a:r>
              <a:rPr lang="nl-NL" sz="1200" b="1" dirty="0">
                <a:solidFill>
                  <a:schemeClr val="tx1"/>
                </a:solidFill>
                <a:ea typeface="+mn-lt"/>
                <a:cs typeface="+mn-lt"/>
              </a:rPr>
              <a:t>Digitale feedback &amp; directe resultaten</a:t>
            </a:r>
            <a:endParaRPr lang="nl-NL" sz="1200" b="1" dirty="0">
              <a:solidFill>
                <a:schemeClr val="tx1"/>
              </a:solidFill>
            </a:endParaRPr>
          </a:p>
          <a:p>
            <a:pPr algn="ctr"/>
            <a:endParaRPr lang="nl-NL" sz="1400" b="1">
              <a:solidFill>
                <a:schemeClr val="tx1"/>
              </a:solidFill>
            </a:endParaRPr>
          </a:p>
          <a:p>
            <a:pPr algn="ctr"/>
            <a:endParaRPr lang="nl-NL" sz="1400" b="1">
              <a:solidFill>
                <a:schemeClr val="tx1"/>
              </a:solidFill>
            </a:endParaRPr>
          </a:p>
        </p:txBody>
      </p:sp>
      <p:pic>
        <p:nvPicPr>
          <p:cNvPr id="3" name="Graphic 2" descr="Questions outline">
            <a:extLst>
              <a:ext uri="{FF2B5EF4-FFF2-40B4-BE49-F238E27FC236}">
                <a16:creationId xmlns:a16="http://schemas.microsoft.com/office/drawing/2014/main" id="{747FB25C-6014-D02F-A631-31F44310D7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09879" y="4995475"/>
            <a:ext cx="691527" cy="691527"/>
          </a:xfrm>
          <a:prstGeom prst="rect">
            <a:avLst/>
          </a:prstGeom>
        </p:spPr>
      </p:pic>
      <p:sp>
        <p:nvSpPr>
          <p:cNvPr id="7" name="Ovaal 6">
            <a:extLst>
              <a:ext uri="{FF2B5EF4-FFF2-40B4-BE49-F238E27FC236}">
                <a16:creationId xmlns:a16="http://schemas.microsoft.com/office/drawing/2014/main" id="{D3B4F6BA-CEAC-0A53-398D-B7ABECA9F600}"/>
              </a:ext>
            </a:extLst>
          </p:cNvPr>
          <p:cNvSpPr/>
          <p:nvPr/>
        </p:nvSpPr>
        <p:spPr>
          <a:xfrm>
            <a:off x="2470733" y="3533082"/>
            <a:ext cx="2237827" cy="2237827"/>
          </a:xfrm>
          <a:prstGeom prst="ellipse">
            <a:avLst/>
          </a:prstGeom>
          <a:solidFill>
            <a:schemeClr val="bg1"/>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3600" b="1" dirty="0">
                <a:solidFill>
                  <a:schemeClr val="tx1"/>
                </a:solidFill>
              </a:rPr>
              <a:t>1</a:t>
            </a:r>
            <a:br>
              <a:rPr lang="nl-NL" sz="1400" b="1" dirty="0"/>
            </a:br>
            <a:r>
              <a:rPr lang="nl-NL" sz="1200" b="1" dirty="0">
                <a:solidFill>
                  <a:schemeClr val="tx1"/>
                </a:solidFill>
              </a:rPr>
              <a:t>Automatische voortgangs-registratie</a:t>
            </a:r>
          </a:p>
          <a:p>
            <a:pPr algn="ctr"/>
            <a:endParaRPr lang="nl-NL" sz="1400" b="1">
              <a:solidFill>
                <a:schemeClr val="tx1"/>
              </a:solidFill>
            </a:endParaRPr>
          </a:p>
          <a:p>
            <a:pPr algn="ctr"/>
            <a:endParaRPr lang="nl-NL" sz="1400" b="1">
              <a:solidFill>
                <a:schemeClr val="tx1"/>
              </a:solidFill>
            </a:endParaRPr>
          </a:p>
        </p:txBody>
      </p:sp>
      <p:pic>
        <p:nvPicPr>
          <p:cNvPr id="4" name="Graphic 3" descr="Server outline">
            <a:extLst>
              <a:ext uri="{FF2B5EF4-FFF2-40B4-BE49-F238E27FC236}">
                <a16:creationId xmlns:a16="http://schemas.microsoft.com/office/drawing/2014/main" id="{5401A0BA-8F5A-A45E-753B-035E104B6E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03791" y="5050925"/>
            <a:ext cx="575631" cy="575631"/>
          </a:xfrm>
          <a:prstGeom prst="rect">
            <a:avLst/>
          </a:prstGeom>
        </p:spPr>
      </p:pic>
      <p:pic>
        <p:nvPicPr>
          <p:cNvPr id="18" name="Picture 17" descr="A blue background with white text&#10;&#10;AI-generated content may be incorrect.">
            <a:extLst>
              <a:ext uri="{FF2B5EF4-FFF2-40B4-BE49-F238E27FC236}">
                <a16:creationId xmlns:a16="http://schemas.microsoft.com/office/drawing/2014/main" id="{B69F13CD-2643-0A1A-4C79-8B13C027BAD1}"/>
              </a:ext>
            </a:extLst>
          </p:cNvPr>
          <p:cNvPicPr>
            <a:picLocks noChangeAspect="1"/>
          </p:cNvPicPr>
          <p:nvPr/>
        </p:nvPicPr>
        <p:blipFill>
          <a:blip r:embed="rId11"/>
          <a:stretch>
            <a:fillRect/>
          </a:stretch>
        </p:blipFill>
        <p:spPr>
          <a:xfrm>
            <a:off x="9300483" y="3150"/>
            <a:ext cx="2889850" cy="788958"/>
          </a:xfrm>
          <a:prstGeom prst="rect">
            <a:avLst/>
          </a:prstGeom>
        </p:spPr>
      </p:pic>
    </p:spTree>
    <p:extLst>
      <p:ext uri="{BB962C8B-B14F-4D97-AF65-F5344CB8AC3E}">
        <p14:creationId xmlns:p14="http://schemas.microsoft.com/office/powerpoint/2010/main" val="312641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68CC7-7C20-724A-DDF5-688D9E3C9C10}"/>
            </a:ext>
          </a:extLst>
        </p:cNvPr>
        <p:cNvGrpSpPr/>
        <p:nvPr/>
      </p:nvGrpSpPr>
      <p:grpSpPr>
        <a:xfrm>
          <a:off x="0" y="0"/>
          <a:ext cx="0" cy="0"/>
          <a:chOff x="0" y="0"/>
          <a:chExt cx="0" cy="0"/>
        </a:xfrm>
      </p:grpSpPr>
      <p:sp>
        <p:nvSpPr>
          <p:cNvPr id="40" name="AutoShape 2">
            <a:extLst>
              <a:ext uri="{FF2B5EF4-FFF2-40B4-BE49-F238E27FC236}">
                <a16:creationId xmlns:a16="http://schemas.microsoft.com/office/drawing/2014/main" id="{4FF3EF1A-2FA0-705B-1F0E-D8A6DE70F17C}"/>
              </a:ext>
            </a:extLst>
          </p:cNvPr>
          <p:cNvSpPr/>
          <p:nvPr/>
        </p:nvSpPr>
        <p:spPr>
          <a:xfrm>
            <a:off x="1" y="0"/>
            <a:ext cx="1994075" cy="6858000"/>
          </a:xfrm>
          <a:prstGeom prst="rect">
            <a:avLst/>
          </a:prstGeom>
          <a:solidFill>
            <a:srgbClr val="FF4040"/>
          </a:solidFill>
        </p:spPr>
        <p:txBody>
          <a:bodyPr/>
          <a:lstStyle/>
          <a:p>
            <a:endParaRPr lang="nl-NL" sz="1200"/>
          </a:p>
        </p:txBody>
      </p:sp>
      <p:sp>
        <p:nvSpPr>
          <p:cNvPr id="53" name="Tekstvak 52">
            <a:extLst>
              <a:ext uri="{FF2B5EF4-FFF2-40B4-BE49-F238E27FC236}">
                <a16:creationId xmlns:a16="http://schemas.microsoft.com/office/drawing/2014/main" id="{864A274C-11A9-3CC4-6805-5E55DAA50126}"/>
              </a:ext>
            </a:extLst>
          </p:cNvPr>
          <p:cNvSpPr txBox="1"/>
          <p:nvPr/>
        </p:nvSpPr>
        <p:spPr>
          <a:xfrm>
            <a:off x="2185897" y="293288"/>
            <a:ext cx="8233774" cy="646331"/>
          </a:xfrm>
          <a:prstGeom prst="rect">
            <a:avLst/>
          </a:prstGeom>
          <a:noFill/>
        </p:spPr>
        <p:txBody>
          <a:bodyPr wrap="square" lIns="91440" tIns="45720" rIns="91440" bIns="45720" anchor="t">
            <a:spAutoFit/>
          </a:bodyPr>
          <a:lstStyle/>
          <a:p>
            <a:r>
              <a:rPr lang="nl-NL" sz="3600" b="1" dirty="0"/>
              <a:t>1. </a:t>
            </a:r>
            <a:r>
              <a:rPr lang="nl-NL" sz="3600" b="1" dirty="0">
                <a:ea typeface="+mn-lt"/>
                <a:cs typeface="+mn-lt"/>
              </a:rPr>
              <a:t>Automatische voortgangsregistratie</a:t>
            </a:r>
            <a:endParaRPr lang="nl-NL" sz="3600" b="1" dirty="0"/>
          </a:p>
        </p:txBody>
      </p:sp>
      <p:sp>
        <p:nvSpPr>
          <p:cNvPr id="2" name="Rechthoek: afgeronde hoeken 1">
            <a:extLst>
              <a:ext uri="{FF2B5EF4-FFF2-40B4-BE49-F238E27FC236}">
                <a16:creationId xmlns:a16="http://schemas.microsoft.com/office/drawing/2014/main" id="{ACF85B6D-E739-6797-0E1A-5038203682A1}"/>
              </a:ext>
            </a:extLst>
          </p:cNvPr>
          <p:cNvSpPr/>
          <p:nvPr/>
        </p:nvSpPr>
        <p:spPr>
          <a:xfrm>
            <a:off x="2596988" y="1818289"/>
            <a:ext cx="3363691" cy="3596418"/>
          </a:xfrm>
          <a:prstGeom prst="roundRect">
            <a:avLst/>
          </a:prstGeom>
          <a:solidFill>
            <a:srgbClr val="FFFFFF">
              <a:alpha val="89804"/>
            </a:srgbClr>
          </a:solidFill>
          <a:ln>
            <a:solidFill>
              <a:srgbClr val="FFA9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b="1" dirty="0">
              <a:solidFill>
                <a:schemeClr val="tx1"/>
              </a:solidFill>
              <a:ea typeface="+mn-lt"/>
              <a:cs typeface="+mn-lt"/>
            </a:endParaRPr>
          </a:p>
          <a:p>
            <a:pPr algn="ctr"/>
            <a:r>
              <a:rPr lang="nl-NL" b="1" dirty="0">
                <a:solidFill>
                  <a:schemeClr val="tx1"/>
                </a:solidFill>
                <a:ea typeface="+mn-lt"/>
                <a:cs typeface="+mn-lt"/>
              </a:rPr>
              <a:t>Met </a:t>
            </a:r>
            <a:r>
              <a:rPr lang="nl-NL" b="1" dirty="0" err="1">
                <a:solidFill>
                  <a:schemeClr val="tx1"/>
                </a:solidFill>
                <a:ea typeface="+mn-lt"/>
                <a:cs typeface="+mn-lt"/>
              </a:rPr>
              <a:t>Actua.ml's</a:t>
            </a:r>
            <a:r>
              <a:rPr lang="nl-NL" b="1" dirty="0">
                <a:solidFill>
                  <a:schemeClr val="tx1"/>
                </a:solidFill>
                <a:ea typeface="+mn-lt"/>
                <a:cs typeface="+mn-lt"/>
              </a:rPr>
              <a:t> tracking-functionaliteiten</a:t>
            </a:r>
            <a:r>
              <a:rPr lang="nl-NL" dirty="0">
                <a:solidFill>
                  <a:schemeClr val="tx1"/>
                </a:solidFill>
                <a:ea typeface="+mn-lt"/>
                <a:cs typeface="+mn-lt"/>
              </a:rPr>
              <a:t> zie je als docent direct welke leerlingen goed meedoen en wie extra aandacht nodig heeft. Je hoeft niet langer handmatig te controleren welke opdrachten zijn gemaakt—het systeem houdt alles voor je bij en visualiseert de voortgang.</a:t>
            </a:r>
            <a:endParaRPr lang="en-US">
              <a:solidFill>
                <a:schemeClr val="tx1"/>
              </a:solidFill>
              <a:ea typeface="+mn-lt"/>
              <a:cs typeface="+mn-lt"/>
            </a:endParaRPr>
          </a:p>
          <a:p>
            <a:pPr algn="ctr"/>
            <a:endParaRPr lang="nl-NL" sz="1400">
              <a:solidFill>
                <a:schemeClr val="tx1"/>
              </a:solidFill>
            </a:endParaRPr>
          </a:p>
        </p:txBody>
      </p:sp>
      <p:sp>
        <p:nvSpPr>
          <p:cNvPr id="7" name="Ovaal 6">
            <a:extLst>
              <a:ext uri="{FF2B5EF4-FFF2-40B4-BE49-F238E27FC236}">
                <a16:creationId xmlns:a16="http://schemas.microsoft.com/office/drawing/2014/main" id="{51EE7BB7-86D2-7A95-E666-56E8A08FD8B6}"/>
              </a:ext>
            </a:extLst>
          </p:cNvPr>
          <p:cNvSpPr/>
          <p:nvPr/>
        </p:nvSpPr>
        <p:spPr>
          <a:xfrm>
            <a:off x="2845070" y="1315544"/>
            <a:ext cx="729465" cy="729465"/>
          </a:xfrm>
          <a:prstGeom prst="ellipse">
            <a:avLst/>
          </a:prstGeom>
          <a:solidFill>
            <a:schemeClr val="bg1"/>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a:solidFill>
                <a:schemeClr val="tx1"/>
              </a:solidFill>
            </a:endParaRPr>
          </a:p>
        </p:txBody>
      </p:sp>
      <p:pic>
        <p:nvPicPr>
          <p:cNvPr id="5" name="Graphic 4" descr="Server outline">
            <a:extLst>
              <a:ext uri="{FF2B5EF4-FFF2-40B4-BE49-F238E27FC236}">
                <a16:creationId xmlns:a16="http://schemas.microsoft.com/office/drawing/2014/main" id="{BB352A00-00B9-FBA1-A5F4-B705C566E4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3347" y="1428593"/>
            <a:ext cx="575631" cy="575631"/>
          </a:xfrm>
          <a:prstGeom prst="rect">
            <a:avLst/>
          </a:prstGeom>
        </p:spPr>
      </p:pic>
      <p:pic>
        <p:nvPicPr>
          <p:cNvPr id="11" name="Afbeelding 6" descr="A screenshot of a computer&#10;&#10;AI-generated content may be incorrect.">
            <a:extLst>
              <a:ext uri="{FF2B5EF4-FFF2-40B4-BE49-F238E27FC236}">
                <a16:creationId xmlns:a16="http://schemas.microsoft.com/office/drawing/2014/main" id="{D44135FB-B3CD-9504-76DD-2FA995A77520}"/>
              </a:ext>
            </a:extLst>
          </p:cNvPr>
          <p:cNvPicPr>
            <a:picLocks noChangeAspect="1"/>
          </p:cNvPicPr>
          <p:nvPr/>
        </p:nvPicPr>
        <p:blipFill>
          <a:blip r:embed="rId5" cstate="print">
            <a:extLst>
              <a:ext uri="{28A0092B-C50C-407E-A947-70E740481C1C}">
                <a14:useLocalDpi xmlns:a14="http://schemas.microsoft.com/office/drawing/2010/main" val="0"/>
              </a:ext>
            </a:extLst>
          </a:blip>
          <a:srcRect l="-637" t="11075" r="-1062" b="-326"/>
          <a:stretch/>
        </p:blipFill>
        <p:spPr>
          <a:xfrm>
            <a:off x="6396759" y="2152671"/>
            <a:ext cx="5148770" cy="29372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9" name="Picture 18" descr="A blue background with white text&#10;&#10;AI-generated content may be incorrect.">
            <a:extLst>
              <a:ext uri="{FF2B5EF4-FFF2-40B4-BE49-F238E27FC236}">
                <a16:creationId xmlns:a16="http://schemas.microsoft.com/office/drawing/2014/main" id="{C6C5C74E-A2E6-1DC9-E499-E7FC962D9041}"/>
              </a:ext>
            </a:extLst>
          </p:cNvPr>
          <p:cNvPicPr>
            <a:picLocks noChangeAspect="1"/>
          </p:cNvPicPr>
          <p:nvPr/>
        </p:nvPicPr>
        <p:blipFill>
          <a:blip r:embed="rId6"/>
          <a:stretch>
            <a:fillRect/>
          </a:stretch>
        </p:blipFill>
        <p:spPr>
          <a:xfrm>
            <a:off x="10856679" y="3150"/>
            <a:ext cx="1333654" cy="359663"/>
          </a:xfrm>
          <a:prstGeom prst="rect">
            <a:avLst/>
          </a:prstGeom>
        </p:spPr>
      </p:pic>
      <p:pic>
        <p:nvPicPr>
          <p:cNvPr id="21" name="Graphic 20">
            <a:extLst>
              <a:ext uri="{FF2B5EF4-FFF2-40B4-BE49-F238E27FC236}">
                <a16:creationId xmlns:a16="http://schemas.microsoft.com/office/drawing/2014/main" id="{111E1FBE-3096-10DA-58B5-5B1E3505B1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7438" y="383982"/>
            <a:ext cx="1316743" cy="280419"/>
          </a:xfrm>
          <a:prstGeom prst="rect">
            <a:avLst/>
          </a:prstGeom>
        </p:spPr>
      </p:pic>
    </p:spTree>
    <p:extLst>
      <p:ext uri="{BB962C8B-B14F-4D97-AF65-F5344CB8AC3E}">
        <p14:creationId xmlns:p14="http://schemas.microsoft.com/office/powerpoint/2010/main" val="425067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2">
            <a:extLst>
              <a:ext uri="{FF2B5EF4-FFF2-40B4-BE49-F238E27FC236}">
                <a16:creationId xmlns:a16="http://schemas.microsoft.com/office/drawing/2014/main" id="{A46B875A-A6D8-AFCC-57F8-474659A50D80}"/>
              </a:ext>
            </a:extLst>
          </p:cNvPr>
          <p:cNvSpPr/>
          <p:nvPr/>
        </p:nvSpPr>
        <p:spPr>
          <a:xfrm>
            <a:off x="1" y="0"/>
            <a:ext cx="1994075" cy="6858000"/>
          </a:xfrm>
          <a:prstGeom prst="rect">
            <a:avLst/>
          </a:prstGeom>
          <a:solidFill>
            <a:srgbClr val="FFA900"/>
          </a:solidFill>
        </p:spPr>
        <p:txBody>
          <a:bodyPr/>
          <a:lstStyle/>
          <a:p>
            <a:endParaRPr lang="nl-NL" sz="1200"/>
          </a:p>
        </p:txBody>
      </p:sp>
      <p:sp>
        <p:nvSpPr>
          <p:cNvPr id="53" name="Tekstvak 52">
            <a:extLst>
              <a:ext uri="{FF2B5EF4-FFF2-40B4-BE49-F238E27FC236}">
                <a16:creationId xmlns:a16="http://schemas.microsoft.com/office/drawing/2014/main" id="{A7420026-689E-FAFD-4650-B1DF0F4893C4}"/>
              </a:ext>
            </a:extLst>
          </p:cNvPr>
          <p:cNvSpPr txBox="1"/>
          <p:nvPr/>
        </p:nvSpPr>
        <p:spPr>
          <a:xfrm>
            <a:off x="2185897" y="293288"/>
            <a:ext cx="9365990" cy="646331"/>
          </a:xfrm>
          <a:prstGeom prst="rect">
            <a:avLst/>
          </a:prstGeom>
          <a:noFill/>
        </p:spPr>
        <p:txBody>
          <a:bodyPr wrap="square" lIns="91440" tIns="45720" rIns="91440" bIns="45720" anchor="t">
            <a:spAutoFit/>
          </a:bodyPr>
          <a:lstStyle/>
          <a:p>
            <a:r>
              <a:rPr lang="nl-NL" sz="3600" b="1" dirty="0"/>
              <a:t>2. </a:t>
            </a:r>
            <a:r>
              <a:rPr lang="nl-NL" sz="3600" b="1" dirty="0">
                <a:ea typeface="+mn-lt"/>
                <a:cs typeface="+mn-lt"/>
              </a:rPr>
              <a:t>Differentiatie op maat</a:t>
            </a:r>
            <a:endParaRPr lang="nl-NL" sz="3600" b="1" dirty="0"/>
          </a:p>
        </p:txBody>
      </p:sp>
      <p:sp>
        <p:nvSpPr>
          <p:cNvPr id="2" name="Rechthoek: afgeronde hoeken 1">
            <a:extLst>
              <a:ext uri="{FF2B5EF4-FFF2-40B4-BE49-F238E27FC236}">
                <a16:creationId xmlns:a16="http://schemas.microsoft.com/office/drawing/2014/main" id="{6CB12DE4-CB14-5B48-5E29-95B26F052993}"/>
              </a:ext>
            </a:extLst>
          </p:cNvPr>
          <p:cNvSpPr/>
          <p:nvPr/>
        </p:nvSpPr>
        <p:spPr>
          <a:xfrm>
            <a:off x="2596988" y="1818289"/>
            <a:ext cx="3363691" cy="3596418"/>
          </a:xfrm>
          <a:prstGeom prst="roundRect">
            <a:avLst/>
          </a:prstGeom>
          <a:solidFill>
            <a:srgbClr val="FFFFFF">
              <a:alpha val="89804"/>
            </a:srgbClr>
          </a:solidFill>
          <a:ln>
            <a:solidFill>
              <a:srgbClr val="FFA9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b="1" dirty="0">
              <a:solidFill>
                <a:schemeClr val="tx1"/>
              </a:solidFill>
              <a:ea typeface="+mn-lt"/>
              <a:cs typeface="+mn-lt"/>
            </a:endParaRPr>
          </a:p>
          <a:p>
            <a:pPr algn="ctr"/>
            <a:endParaRPr lang="nl-NL" dirty="0">
              <a:solidFill>
                <a:schemeClr val="tx1"/>
              </a:solidFill>
              <a:ea typeface="+mn-lt"/>
              <a:cs typeface="+mn-lt"/>
            </a:endParaRPr>
          </a:p>
          <a:p>
            <a:pPr algn="ctr"/>
            <a:r>
              <a:rPr lang="nl-NL" dirty="0">
                <a:solidFill>
                  <a:schemeClr val="tx1"/>
                </a:solidFill>
                <a:ea typeface="+mn-lt"/>
                <a:cs typeface="+mn-lt"/>
              </a:rPr>
              <a:t>Actua.ml biedt de mogelijkheid om </a:t>
            </a:r>
            <a:r>
              <a:rPr lang="nl-NL" b="1" dirty="0">
                <a:solidFill>
                  <a:schemeClr val="tx1"/>
                </a:solidFill>
                <a:ea typeface="+mn-lt"/>
                <a:cs typeface="+mn-lt"/>
              </a:rPr>
              <a:t>leerdoelen en opdrachten af te stemmen op het niveau van de leerling</a:t>
            </a:r>
            <a:r>
              <a:rPr lang="nl-NL" dirty="0">
                <a:solidFill>
                  <a:schemeClr val="tx1"/>
                </a:solidFill>
                <a:ea typeface="+mn-lt"/>
                <a:cs typeface="+mn-lt"/>
              </a:rPr>
              <a:t>. De BK- en KGT-varianten van Actua.ml sluiten al goed aan op het VMBO-niveau, maar dankzij slimme instellingen binnen Actua.ml kan een leerling extra ondersteuning krijgen of juist extra uitdaging.</a:t>
            </a:r>
            <a:endParaRPr lang="nl-NL">
              <a:solidFill>
                <a:schemeClr val="tx1"/>
              </a:solidFill>
            </a:endParaRPr>
          </a:p>
          <a:p>
            <a:pPr algn="ctr"/>
            <a:endParaRPr lang="nl-NL" dirty="0">
              <a:solidFill>
                <a:srgbClr val="FFFFFF"/>
              </a:solidFill>
            </a:endParaRPr>
          </a:p>
          <a:p>
            <a:pPr algn="ctr"/>
            <a:endParaRPr lang="nl-NL" sz="1400">
              <a:solidFill>
                <a:schemeClr val="tx1"/>
              </a:solidFill>
            </a:endParaRPr>
          </a:p>
        </p:txBody>
      </p:sp>
      <p:sp>
        <p:nvSpPr>
          <p:cNvPr id="6" name="Ovaal 6">
            <a:extLst>
              <a:ext uri="{FF2B5EF4-FFF2-40B4-BE49-F238E27FC236}">
                <a16:creationId xmlns:a16="http://schemas.microsoft.com/office/drawing/2014/main" id="{00F853AF-8EB3-44BC-1A9E-5D88B8ED2EE1}"/>
              </a:ext>
            </a:extLst>
          </p:cNvPr>
          <p:cNvSpPr/>
          <p:nvPr/>
        </p:nvSpPr>
        <p:spPr>
          <a:xfrm>
            <a:off x="2841943" y="1314270"/>
            <a:ext cx="729465" cy="729465"/>
          </a:xfrm>
          <a:prstGeom prst="ellipse">
            <a:avLst/>
          </a:prstGeom>
          <a:solidFill>
            <a:schemeClr val="bg1"/>
          </a:solidFill>
          <a:ln w="76200">
            <a:solidFill>
              <a:srgbClr val="FFA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3600">
              <a:solidFill>
                <a:schemeClr val="tx1"/>
              </a:solidFill>
            </a:endParaRPr>
          </a:p>
        </p:txBody>
      </p:sp>
      <p:pic>
        <p:nvPicPr>
          <p:cNvPr id="13" name="Graphic 12" descr="Playbook outline">
            <a:extLst>
              <a:ext uri="{FF2B5EF4-FFF2-40B4-BE49-F238E27FC236}">
                <a16:creationId xmlns:a16="http://schemas.microsoft.com/office/drawing/2014/main" id="{37B2C7DD-E63A-D4D8-6216-99A46A596B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8649" y="1366500"/>
            <a:ext cx="614400" cy="614400"/>
          </a:xfrm>
          <a:prstGeom prst="rect">
            <a:avLst/>
          </a:prstGeom>
        </p:spPr>
      </p:pic>
      <p:pic>
        <p:nvPicPr>
          <p:cNvPr id="15" name="Picture 14" descr="A screenshot of a computer&#10;&#10;AI-generated content may be incorrect.">
            <a:extLst>
              <a:ext uri="{FF2B5EF4-FFF2-40B4-BE49-F238E27FC236}">
                <a16:creationId xmlns:a16="http://schemas.microsoft.com/office/drawing/2014/main" id="{746B774E-D952-335D-2DA7-27EA4554F686}"/>
              </a:ext>
            </a:extLst>
          </p:cNvPr>
          <p:cNvPicPr>
            <a:picLocks noChangeAspect="1"/>
          </p:cNvPicPr>
          <p:nvPr/>
        </p:nvPicPr>
        <p:blipFill>
          <a:blip r:embed="rId5"/>
          <a:stretch>
            <a:fillRect/>
          </a:stretch>
        </p:blipFill>
        <p:spPr>
          <a:xfrm>
            <a:off x="6310648" y="2615825"/>
            <a:ext cx="5494986" cy="20127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 name="Picture 20" descr="A blue background with white text&#10;&#10;AI-generated content may be incorrect.">
            <a:extLst>
              <a:ext uri="{FF2B5EF4-FFF2-40B4-BE49-F238E27FC236}">
                <a16:creationId xmlns:a16="http://schemas.microsoft.com/office/drawing/2014/main" id="{0A7E2C62-CD1F-AB02-FDFA-0C3D4FC2A3A2}"/>
              </a:ext>
            </a:extLst>
          </p:cNvPr>
          <p:cNvPicPr>
            <a:picLocks noChangeAspect="1"/>
          </p:cNvPicPr>
          <p:nvPr/>
        </p:nvPicPr>
        <p:blipFill>
          <a:blip r:embed="rId6"/>
          <a:stretch>
            <a:fillRect/>
          </a:stretch>
        </p:blipFill>
        <p:spPr>
          <a:xfrm>
            <a:off x="10856679" y="3150"/>
            <a:ext cx="1333654" cy="359663"/>
          </a:xfrm>
          <a:prstGeom prst="rect">
            <a:avLst/>
          </a:prstGeom>
        </p:spPr>
      </p:pic>
      <p:pic>
        <p:nvPicPr>
          <p:cNvPr id="23" name="Graphic 22">
            <a:extLst>
              <a:ext uri="{FF2B5EF4-FFF2-40B4-BE49-F238E27FC236}">
                <a16:creationId xmlns:a16="http://schemas.microsoft.com/office/drawing/2014/main" id="{8F35D238-E767-0A27-2EAE-8BAA302769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7438" y="383982"/>
            <a:ext cx="1316743" cy="280419"/>
          </a:xfrm>
          <a:prstGeom prst="rect">
            <a:avLst/>
          </a:prstGeom>
        </p:spPr>
      </p:pic>
    </p:spTree>
    <p:extLst>
      <p:ext uri="{BB962C8B-B14F-4D97-AF65-F5344CB8AC3E}">
        <p14:creationId xmlns:p14="http://schemas.microsoft.com/office/powerpoint/2010/main" val="415644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EE1ED-6DD5-B9EE-9F71-F8ACF2279D78}"/>
            </a:ext>
          </a:extLst>
        </p:cNvPr>
        <p:cNvGrpSpPr/>
        <p:nvPr/>
      </p:nvGrpSpPr>
      <p:grpSpPr>
        <a:xfrm>
          <a:off x="0" y="0"/>
          <a:ext cx="0" cy="0"/>
          <a:chOff x="0" y="0"/>
          <a:chExt cx="0" cy="0"/>
        </a:xfrm>
      </p:grpSpPr>
      <p:sp>
        <p:nvSpPr>
          <p:cNvPr id="40" name="AutoShape 2">
            <a:extLst>
              <a:ext uri="{FF2B5EF4-FFF2-40B4-BE49-F238E27FC236}">
                <a16:creationId xmlns:a16="http://schemas.microsoft.com/office/drawing/2014/main" id="{46E4B71C-06FC-19D2-0586-F49A5A1ECAC1}"/>
              </a:ext>
            </a:extLst>
          </p:cNvPr>
          <p:cNvSpPr/>
          <p:nvPr/>
        </p:nvSpPr>
        <p:spPr>
          <a:xfrm>
            <a:off x="1" y="0"/>
            <a:ext cx="1994075" cy="6858000"/>
          </a:xfrm>
          <a:prstGeom prst="rect">
            <a:avLst/>
          </a:prstGeom>
          <a:solidFill>
            <a:srgbClr val="FFA900"/>
          </a:solidFill>
        </p:spPr>
        <p:txBody>
          <a:bodyPr/>
          <a:lstStyle/>
          <a:p>
            <a:endParaRPr lang="nl-NL" sz="1200"/>
          </a:p>
        </p:txBody>
      </p:sp>
      <p:sp>
        <p:nvSpPr>
          <p:cNvPr id="53" name="Tekstvak 52">
            <a:extLst>
              <a:ext uri="{FF2B5EF4-FFF2-40B4-BE49-F238E27FC236}">
                <a16:creationId xmlns:a16="http://schemas.microsoft.com/office/drawing/2014/main" id="{06F15C77-8157-CBBB-8F31-48D7A5DF9DBF}"/>
              </a:ext>
            </a:extLst>
          </p:cNvPr>
          <p:cNvSpPr txBox="1"/>
          <p:nvPr/>
        </p:nvSpPr>
        <p:spPr>
          <a:xfrm>
            <a:off x="2185897" y="293288"/>
            <a:ext cx="9365990" cy="646331"/>
          </a:xfrm>
          <a:prstGeom prst="rect">
            <a:avLst/>
          </a:prstGeom>
          <a:noFill/>
        </p:spPr>
        <p:txBody>
          <a:bodyPr wrap="square" lIns="91440" tIns="45720" rIns="91440" bIns="45720" anchor="t">
            <a:spAutoFit/>
          </a:bodyPr>
          <a:lstStyle/>
          <a:p>
            <a:r>
              <a:rPr lang="nl-NL" sz="3600" b="1" dirty="0"/>
              <a:t>2. </a:t>
            </a:r>
            <a:r>
              <a:rPr lang="nl-NL" sz="3600" b="1" dirty="0">
                <a:ea typeface="+mn-lt"/>
                <a:cs typeface="+mn-lt"/>
              </a:rPr>
              <a:t>Differentiatie op maat</a:t>
            </a:r>
            <a:endParaRPr lang="nl-NL" sz="3600" b="1" dirty="0"/>
          </a:p>
        </p:txBody>
      </p:sp>
      <p:pic>
        <p:nvPicPr>
          <p:cNvPr id="14" name="Picture 13" descr="A screenshot of a computer&#10;&#10;AI-generated content may be incorrect.">
            <a:extLst>
              <a:ext uri="{FF2B5EF4-FFF2-40B4-BE49-F238E27FC236}">
                <a16:creationId xmlns:a16="http://schemas.microsoft.com/office/drawing/2014/main" id="{270BFE5B-41B1-1C38-A2D4-21A15240F597}"/>
              </a:ext>
            </a:extLst>
          </p:cNvPr>
          <p:cNvPicPr>
            <a:picLocks noChangeAspect="1"/>
          </p:cNvPicPr>
          <p:nvPr/>
        </p:nvPicPr>
        <p:blipFill>
          <a:blip r:embed="rId3"/>
          <a:stretch>
            <a:fillRect/>
          </a:stretch>
        </p:blipFill>
        <p:spPr>
          <a:xfrm>
            <a:off x="3613097" y="1269644"/>
            <a:ext cx="7198143" cy="50485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descr="A blue background with white text&#10;&#10;AI-generated content may be incorrect.">
            <a:extLst>
              <a:ext uri="{FF2B5EF4-FFF2-40B4-BE49-F238E27FC236}">
                <a16:creationId xmlns:a16="http://schemas.microsoft.com/office/drawing/2014/main" id="{01E1EAE0-408E-2A9D-93D5-A1DEB02E98AF}"/>
              </a:ext>
            </a:extLst>
          </p:cNvPr>
          <p:cNvPicPr>
            <a:picLocks noChangeAspect="1"/>
          </p:cNvPicPr>
          <p:nvPr/>
        </p:nvPicPr>
        <p:blipFill>
          <a:blip r:embed="rId4"/>
          <a:stretch>
            <a:fillRect/>
          </a:stretch>
        </p:blipFill>
        <p:spPr>
          <a:xfrm>
            <a:off x="10856679" y="3150"/>
            <a:ext cx="1333654" cy="359663"/>
          </a:xfrm>
          <a:prstGeom prst="rect">
            <a:avLst/>
          </a:prstGeom>
        </p:spPr>
      </p:pic>
      <p:pic>
        <p:nvPicPr>
          <p:cNvPr id="10" name="Graphic 9">
            <a:extLst>
              <a:ext uri="{FF2B5EF4-FFF2-40B4-BE49-F238E27FC236}">
                <a16:creationId xmlns:a16="http://schemas.microsoft.com/office/drawing/2014/main" id="{3F4401A5-1196-4CD3-9BAB-59A21183DD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7438" y="383982"/>
            <a:ext cx="1316743" cy="280419"/>
          </a:xfrm>
          <a:prstGeom prst="rect">
            <a:avLst/>
          </a:prstGeom>
        </p:spPr>
      </p:pic>
    </p:spTree>
    <p:extLst>
      <p:ext uri="{BB962C8B-B14F-4D97-AF65-F5344CB8AC3E}">
        <p14:creationId xmlns:p14="http://schemas.microsoft.com/office/powerpoint/2010/main" val="195582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1307-0D60-0207-1F75-E6091C0A0952}"/>
            </a:ext>
          </a:extLst>
        </p:cNvPr>
        <p:cNvGrpSpPr/>
        <p:nvPr/>
      </p:nvGrpSpPr>
      <p:grpSpPr>
        <a:xfrm>
          <a:off x="0" y="0"/>
          <a:ext cx="0" cy="0"/>
          <a:chOff x="0" y="0"/>
          <a:chExt cx="0" cy="0"/>
        </a:xfrm>
      </p:grpSpPr>
      <p:sp>
        <p:nvSpPr>
          <p:cNvPr id="40" name="AutoShape 2">
            <a:extLst>
              <a:ext uri="{FF2B5EF4-FFF2-40B4-BE49-F238E27FC236}">
                <a16:creationId xmlns:a16="http://schemas.microsoft.com/office/drawing/2014/main" id="{DABE05DF-1049-7CF1-62A4-BE0D85924B07}"/>
              </a:ext>
            </a:extLst>
          </p:cNvPr>
          <p:cNvSpPr/>
          <p:nvPr/>
        </p:nvSpPr>
        <p:spPr>
          <a:xfrm>
            <a:off x="1" y="0"/>
            <a:ext cx="1994075" cy="6858000"/>
          </a:xfrm>
          <a:prstGeom prst="rect">
            <a:avLst/>
          </a:prstGeom>
          <a:solidFill>
            <a:srgbClr val="0000FF"/>
          </a:solidFill>
        </p:spPr>
        <p:txBody>
          <a:bodyPr/>
          <a:lstStyle/>
          <a:p>
            <a:endParaRPr lang="nl-NL" sz="1200"/>
          </a:p>
        </p:txBody>
      </p:sp>
      <p:sp>
        <p:nvSpPr>
          <p:cNvPr id="53" name="Tekstvak 52">
            <a:extLst>
              <a:ext uri="{FF2B5EF4-FFF2-40B4-BE49-F238E27FC236}">
                <a16:creationId xmlns:a16="http://schemas.microsoft.com/office/drawing/2014/main" id="{7128B41F-2E8E-4348-294D-A891B8661501}"/>
              </a:ext>
            </a:extLst>
          </p:cNvPr>
          <p:cNvSpPr txBox="1"/>
          <p:nvPr/>
        </p:nvSpPr>
        <p:spPr>
          <a:xfrm>
            <a:off x="2185897" y="293288"/>
            <a:ext cx="9365990" cy="646331"/>
          </a:xfrm>
          <a:prstGeom prst="rect">
            <a:avLst/>
          </a:prstGeom>
          <a:noFill/>
        </p:spPr>
        <p:txBody>
          <a:bodyPr wrap="square" lIns="91440" tIns="45720" rIns="91440" bIns="45720" anchor="t">
            <a:spAutoFit/>
          </a:bodyPr>
          <a:lstStyle/>
          <a:p>
            <a:r>
              <a:rPr lang="nl-NL" sz="3600" b="1" dirty="0"/>
              <a:t>3. </a:t>
            </a:r>
            <a:r>
              <a:rPr lang="nl-NL" sz="3600" b="1" dirty="0">
                <a:ea typeface="+mn-lt"/>
                <a:cs typeface="+mn-lt"/>
              </a:rPr>
              <a:t>Digitale feedback &amp; directe resultaten</a:t>
            </a:r>
            <a:endParaRPr lang="nl-NL" sz="3600" b="1" dirty="0"/>
          </a:p>
        </p:txBody>
      </p:sp>
      <p:sp>
        <p:nvSpPr>
          <p:cNvPr id="2" name="Rechthoek: afgeronde hoeken 1">
            <a:extLst>
              <a:ext uri="{FF2B5EF4-FFF2-40B4-BE49-F238E27FC236}">
                <a16:creationId xmlns:a16="http://schemas.microsoft.com/office/drawing/2014/main" id="{F25E7F84-006B-CB3C-25DD-545E880E21D2}"/>
              </a:ext>
            </a:extLst>
          </p:cNvPr>
          <p:cNvSpPr/>
          <p:nvPr/>
        </p:nvSpPr>
        <p:spPr>
          <a:xfrm>
            <a:off x="2596988" y="1818289"/>
            <a:ext cx="3363691" cy="3596418"/>
          </a:xfrm>
          <a:prstGeom prst="roundRect">
            <a:avLst/>
          </a:prstGeom>
          <a:solidFill>
            <a:srgbClr val="FFFFFF">
              <a:alpha val="89804"/>
            </a:srgbClr>
          </a:solidFill>
          <a:ln>
            <a:solidFill>
              <a:srgbClr val="FFA9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b="1" dirty="0">
              <a:solidFill>
                <a:schemeClr val="tx1"/>
              </a:solidFill>
              <a:ea typeface="+mn-lt"/>
              <a:cs typeface="+mn-lt"/>
            </a:endParaRPr>
          </a:p>
          <a:p>
            <a:pPr algn="ctr"/>
            <a:r>
              <a:rPr lang="nl-NL" dirty="0">
                <a:solidFill>
                  <a:schemeClr val="tx1"/>
                </a:solidFill>
                <a:ea typeface="+mn-lt"/>
                <a:cs typeface="+mn-lt"/>
              </a:rPr>
              <a:t>Opdrachten worden automatisch nagekeken, en leerlingen ontvangen </a:t>
            </a:r>
            <a:r>
              <a:rPr lang="nl-NL" b="1" dirty="0">
                <a:solidFill>
                  <a:schemeClr val="tx1"/>
                </a:solidFill>
                <a:ea typeface="+mn-lt"/>
                <a:cs typeface="+mn-lt"/>
              </a:rPr>
              <a:t>direct feedback</a:t>
            </a:r>
            <a:r>
              <a:rPr lang="nl-NL" dirty="0">
                <a:solidFill>
                  <a:schemeClr val="tx1"/>
                </a:solidFill>
                <a:ea typeface="+mn-lt"/>
                <a:cs typeface="+mn-lt"/>
              </a:rPr>
              <a:t>. Hierdoor kunnen ze hun fouten meteen inzien en verbeteren, wat het leerproces versnelt. Als docent krijg je een overzicht van veelgemaakte fouten, zodat je hier in de les op kunt inspelen.</a:t>
            </a:r>
            <a:endParaRPr lang="en-US" dirty="0">
              <a:solidFill>
                <a:schemeClr val="tx1"/>
              </a:solidFill>
              <a:ea typeface="+mn-lt"/>
              <a:cs typeface="+mn-lt"/>
            </a:endParaRPr>
          </a:p>
          <a:p>
            <a:pPr algn="ctr"/>
            <a:endParaRPr lang="nl-NL" sz="1400">
              <a:solidFill>
                <a:schemeClr val="tx1"/>
              </a:solidFill>
            </a:endParaRPr>
          </a:p>
        </p:txBody>
      </p:sp>
      <p:sp>
        <p:nvSpPr>
          <p:cNvPr id="4" name="Ovaal 6">
            <a:extLst>
              <a:ext uri="{FF2B5EF4-FFF2-40B4-BE49-F238E27FC236}">
                <a16:creationId xmlns:a16="http://schemas.microsoft.com/office/drawing/2014/main" id="{5C833151-D55E-EDC8-AE5A-95731DC1B09F}"/>
              </a:ext>
            </a:extLst>
          </p:cNvPr>
          <p:cNvSpPr/>
          <p:nvPr/>
        </p:nvSpPr>
        <p:spPr>
          <a:xfrm>
            <a:off x="2849605" y="1316036"/>
            <a:ext cx="729465" cy="729465"/>
          </a:xfrm>
          <a:prstGeom prst="ellipse">
            <a:avLst/>
          </a:prstGeom>
          <a:solidFill>
            <a:schemeClr val="bg1"/>
          </a:solidFill>
          <a:ln w="762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a:solidFill>
                <a:schemeClr val="tx1"/>
              </a:solidFill>
            </a:endParaRPr>
          </a:p>
        </p:txBody>
      </p:sp>
      <p:pic>
        <p:nvPicPr>
          <p:cNvPr id="9" name="Graphic 8" descr="Questions outline">
            <a:extLst>
              <a:ext uri="{FF2B5EF4-FFF2-40B4-BE49-F238E27FC236}">
                <a16:creationId xmlns:a16="http://schemas.microsoft.com/office/drawing/2014/main" id="{6D40B9A3-8C42-7A87-D617-0BFFF652FA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6598" y="1441174"/>
            <a:ext cx="605668" cy="530542"/>
          </a:xfrm>
          <a:prstGeom prst="rect">
            <a:avLst/>
          </a:prstGeom>
        </p:spPr>
      </p:pic>
      <p:pic>
        <p:nvPicPr>
          <p:cNvPr id="12" name="Picture 11" descr="A screenshot of a chat&#10;&#10;AI-generated content may be incorrect.">
            <a:extLst>
              <a:ext uri="{FF2B5EF4-FFF2-40B4-BE49-F238E27FC236}">
                <a16:creationId xmlns:a16="http://schemas.microsoft.com/office/drawing/2014/main" id="{3AE02973-1ADA-F516-E534-9CA608EC6626}"/>
              </a:ext>
            </a:extLst>
          </p:cNvPr>
          <p:cNvPicPr>
            <a:picLocks noChangeAspect="1"/>
          </p:cNvPicPr>
          <p:nvPr/>
        </p:nvPicPr>
        <p:blipFill>
          <a:blip r:embed="rId5"/>
          <a:stretch>
            <a:fillRect/>
          </a:stretch>
        </p:blipFill>
        <p:spPr>
          <a:xfrm>
            <a:off x="6709788" y="1711817"/>
            <a:ext cx="4696304" cy="381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 name="Picture 20" descr="A blue background with white text&#10;&#10;AI-generated content may be incorrect.">
            <a:extLst>
              <a:ext uri="{FF2B5EF4-FFF2-40B4-BE49-F238E27FC236}">
                <a16:creationId xmlns:a16="http://schemas.microsoft.com/office/drawing/2014/main" id="{DF3D8D7E-FA25-15D9-95C8-27FA06DAD6E2}"/>
              </a:ext>
            </a:extLst>
          </p:cNvPr>
          <p:cNvPicPr>
            <a:picLocks noChangeAspect="1"/>
          </p:cNvPicPr>
          <p:nvPr/>
        </p:nvPicPr>
        <p:blipFill>
          <a:blip r:embed="rId6"/>
          <a:stretch>
            <a:fillRect/>
          </a:stretch>
        </p:blipFill>
        <p:spPr>
          <a:xfrm>
            <a:off x="10856679" y="3150"/>
            <a:ext cx="1333654" cy="359663"/>
          </a:xfrm>
          <a:prstGeom prst="rect">
            <a:avLst/>
          </a:prstGeom>
        </p:spPr>
      </p:pic>
      <p:pic>
        <p:nvPicPr>
          <p:cNvPr id="23" name="Graphic 22">
            <a:extLst>
              <a:ext uri="{FF2B5EF4-FFF2-40B4-BE49-F238E27FC236}">
                <a16:creationId xmlns:a16="http://schemas.microsoft.com/office/drawing/2014/main" id="{F0A305C3-BC51-946D-1554-119B665BB1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7438" y="383982"/>
            <a:ext cx="1316743" cy="280419"/>
          </a:xfrm>
          <a:prstGeom prst="rect">
            <a:avLst/>
          </a:prstGeom>
        </p:spPr>
      </p:pic>
    </p:spTree>
    <p:extLst>
      <p:ext uri="{BB962C8B-B14F-4D97-AF65-F5344CB8AC3E}">
        <p14:creationId xmlns:p14="http://schemas.microsoft.com/office/powerpoint/2010/main" val="319050549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4966d8f-053d-4506-ad1d-f8f17e65b05a" xsi:nil="true"/>
    <lcf76f155ced4ddcb4097134ff3c332f xmlns="9c594bca-1da0-4b5b-a285-04d4f6f4b33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C7FF4DE3BE354BB836DED021573E4D" ma:contentTypeVersion="15" ma:contentTypeDescription="Een nieuw document maken." ma:contentTypeScope="" ma:versionID="2f2c4e86cb91172f03ec2ab387bee759">
  <xsd:schema xmlns:xsd="http://www.w3.org/2001/XMLSchema" xmlns:xs="http://www.w3.org/2001/XMLSchema" xmlns:p="http://schemas.microsoft.com/office/2006/metadata/properties" xmlns:ns2="9c594bca-1da0-4b5b-a285-04d4f6f4b33e" xmlns:ns3="94966d8f-053d-4506-ad1d-f8f17e65b05a" targetNamespace="http://schemas.microsoft.com/office/2006/metadata/properties" ma:root="true" ma:fieldsID="0a550d023a6e77852d7b23237ad1f243" ns2:_="" ns3:_="">
    <xsd:import namespace="9c594bca-1da0-4b5b-a285-04d4f6f4b33e"/>
    <xsd:import namespace="94966d8f-053d-4506-ad1d-f8f17e65b0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94bca-1da0-4b5b-a285-04d4f6f4b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99f1fe7-23fe-46c3-b4ac-e0363730ba4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966d8f-053d-4506-ad1d-f8f17e65b05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0c1396da-e6e5-4ffd-a6f9-66b5029f3bc4}" ma:internalName="TaxCatchAll" ma:showField="CatchAllData" ma:web="94966d8f-053d-4506-ad1d-f8f17e65b0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A49826-DEF2-48DF-9788-13AA9F280980}">
  <ds:schemaRefs>
    <ds:schemaRef ds:uri="http://schemas.microsoft.com/sharepoint/v3/contenttype/forms"/>
  </ds:schemaRefs>
</ds:datastoreItem>
</file>

<file path=customXml/itemProps2.xml><?xml version="1.0" encoding="utf-8"?>
<ds:datastoreItem xmlns:ds="http://schemas.openxmlformats.org/officeDocument/2006/customXml" ds:itemID="{486A6313-3880-4F5D-BBAD-C0EAA4E1E699}">
  <ds:schemaRefs>
    <ds:schemaRef ds:uri="94966d8f-053d-4506-ad1d-f8f17e65b05a"/>
    <ds:schemaRef ds:uri="cf650bb5-7acc-4137-bc76-1aba83b99e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c594bca-1da0-4b5b-a285-04d4f6f4b33e"/>
  </ds:schemaRefs>
</ds:datastoreItem>
</file>

<file path=customXml/itemProps3.xml><?xml version="1.0" encoding="utf-8"?>
<ds:datastoreItem xmlns:ds="http://schemas.openxmlformats.org/officeDocument/2006/customXml" ds:itemID="{6BCC3624-5DD5-4C72-9F3B-B0C5BEC6D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594bca-1da0-4b5b-a285-04d4f6f4b33e"/>
    <ds:schemaRef ds:uri="94966d8f-053d-4506-ad1d-f8f17e65b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1356</Words>
  <Application>Microsoft Office PowerPoint</Application>
  <PresentationFormat>Breedbeeld</PresentationFormat>
  <Paragraphs>139</Paragraphs>
  <Slides>12</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Aptos</vt:lpstr>
      <vt:lpstr>Aptos Display</vt:lpstr>
      <vt:lpstr>Arial</vt:lpstr>
      <vt:lpstr>Arial,Sans-Serif</vt:lpstr>
      <vt:lpstr>Montserrat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Martijn Timman</dc:creator>
  <cp:lastModifiedBy>JT Boer</cp:lastModifiedBy>
  <cp:revision>498</cp:revision>
  <dcterms:created xsi:type="dcterms:W3CDTF">2024-08-28T15:50:04Z</dcterms:created>
  <dcterms:modified xsi:type="dcterms:W3CDTF">2025-02-16T15:05:48Z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0x010100F3C7FF4DE3BE354BB836DED021573E4D</vt:lpwstr>
  </property>
  <property fmtid="{D5CDD505-2E9C-101B-9397-08002B2CF9AE}" pid="3" name="MediaServiceImageTags">
    <vt:lpwstr/>
  </property>
</Properties>
</file>